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7" r:id="rId4"/>
  </p:sldMasterIdLst>
  <p:notesMasterIdLst>
    <p:notesMasterId r:id="rId18"/>
  </p:notesMasterIdLst>
  <p:sldIdLst>
    <p:sldId id="433" r:id="rId5"/>
    <p:sldId id="291" r:id="rId6"/>
    <p:sldId id="2147469027" r:id="rId7"/>
    <p:sldId id="2147469023" r:id="rId8"/>
    <p:sldId id="2147469024" r:id="rId9"/>
    <p:sldId id="2147469029" r:id="rId10"/>
    <p:sldId id="2147469030" r:id="rId11"/>
    <p:sldId id="2147469031" r:id="rId12"/>
    <p:sldId id="2147469032" r:id="rId13"/>
    <p:sldId id="2147469033" r:id="rId14"/>
    <p:sldId id="2147469034" r:id="rId15"/>
    <p:sldId id="2147469035" r:id="rId16"/>
    <p:sldId id="2147469036" r:id="rId17"/>
  </p:sldIdLst>
  <p:sldSz cx="12192000" cy="6858000"/>
  <p:notesSz cx="6858000" cy="91440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BD1370C-DC24-2295-1E98-1A3D17853569}" name="Riddell, Leah" initials="RL" userId="S::leah.riddell@informa.com::5876cae7-be0b-4de4-967b-988f37cd8c99" providerId="AD"/>
  <p188:author id="{280B600D-FC2D-D9B1-D01D-7D9B67D0DBF7}" name="Wielgus, Ben" initials="WB" userId="S::ben.wielgus@informa.com::370e3c7c-ab81-4a3e-a851-fe664f3c0633" providerId="AD"/>
  <p188:author id="{743F9E18-A9A3-AA4C-4AC5-905F1BBB4632}" name="Istrate, Raluca" initials="IR" userId="S::raluca.istrate@informa.com::20fc8220-9db6-4137-893d-5d4e737c0f02" providerId="AD"/>
  <p188:author id="{7133D434-D7AE-B3D8-D2C7-057B9B3B0110}" name="Ryan, Lucille" initials="RL" userId="S::Lucille.Ryan@informa.com::d09a7dfa-005c-4df2-a8a2-660fdd5ff025" providerId="AD"/>
  <p188:author id="{9774A83B-01C2-8B8F-8757-DD82E48A6230}" name="Hopkinson, Isabelle" initials="HI" userId="S::Isabelle.Hopkinson@informa.com::ff8cb407-f4df-49a0-a748-8709ccdf8b29" providerId="AD"/>
  <p188:author id="{40F75952-29D1-080E-3F71-A8734D8C635F}" name="Kemp, Kerrie" initials="KK" userId="S::Kerrie.Kemp@informa.com::39749bf7-7466-4316-a5da-bae2e7337696" providerId="AD"/>
  <p188:author id="{29FA0B59-8588-0B21-7005-A6FC395FB9E6}" name="Hopkinson, Isabelle" initials="HI" userId="S::isabelle.hopkinson@informa.com::ff8cb407-f4df-49a0-a748-8709ccdf8b29" providerId="AD"/>
  <p188:author id="{10CAFE78-766B-58AB-3CA8-DBA5AB8AED7A}" name="Huang, Betty" initials="HB" userId="Huang, Betty" providerId="None"/>
  <p188:author id="{721D9F82-9336-B526-6F79-0D0FFA1B9BE3}" name="So, Amy" initials="SA" userId="S::amy.so@informa.com::36dd2d40-c86e-478f-bd43-708ef3e5ac00" providerId="AD"/>
  <p188:author id="{B5EE008F-12C2-FA21-1D25-90463C6C068D}" name="Riddell, Leah" initials="RL" userId="S::Leah.Riddell@informa.com::5876cae7-be0b-4de4-967b-988f37cd8c99" providerId="AD"/>
  <p188:author id="{D0323F8F-A399-B93A-0476-A2E1511DA458}" name="Kemp, Kerrie" initials="KK" userId="S::kerrie.kemp@informa.com::39749bf7-7466-4316-a5da-bae2e7337696" providerId="AD"/>
  <p188:author id="{225368AD-509D-EEDB-560F-0D2CFA047F7F}" name="Wielgus, Ben" initials="WB" userId="S::Ben.Wielgus@informa.com::370e3c7c-ab81-4a3e-a851-fe664f3c0633" providerId="AD"/>
  <p188:author id="{0F311EBB-05D9-1DD9-6EF7-A0C1028CD4D3}" name="Train, Eleanor" initials="TE" userId="S::eleanor.train@informa.com::8643ca27-fcb2-4f64-b03f-88b10c66f6dd" providerId="AD"/>
  <p188:author id="{52D17EC8-518C-9417-5656-665B65945B86}" name="Wu, Dan" initials="WD" userId="S::dan.wu@informa.com::9835034b-4fa9-4a7a-afea-1415b0d7797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Riddell, Leah" initials="RL" lastIdx="0" clrIdx="6"/>
  <p:cmAuthor id="1" name="Vitekova, Viktoria" initials="VV" lastIdx="0" clrIdx="0"/>
  <p:cmAuthor id="2" name="Lazzaro, Bryan" initials="LB" lastIdx="0" clrIdx="1"/>
  <p:cmAuthor id="3" name="Ryan, Lucille" initials="RL" lastIdx="0" clrIdx="2"/>
  <p:cmAuthor id="4" name="Wielgus, Ben" initials="WB" lastIdx="0" clrIdx="3"/>
  <p:cmAuthor id="5" name="Warmington, Naomi" initials="WN" lastIdx="0" clrIdx="4"/>
  <p:cmAuthor id="6" name="Fruen, Bethany" initials="FB"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E583"/>
    <a:srgbClr val="D4EDB9"/>
    <a:srgbClr val="009900"/>
    <a:srgbClr val="FFC000"/>
    <a:srgbClr val="9A3C32"/>
    <a:srgbClr val="C0C0C0"/>
    <a:srgbClr val="D4AF37"/>
    <a:srgbClr val="CD7F32"/>
    <a:srgbClr val="CC9900"/>
    <a:srgbClr val="FAF1B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ACB4B3-8065-43C5-A9E5-6836F4210336}" v="9" dt="2023-11-09T11:43:39.0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varScale="1">
        <p:scale>
          <a:sx n="83" d="100"/>
          <a:sy n="83" d="100"/>
        </p:scale>
        <p:origin x="1157" y="77"/>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ufan, Secil" userId="26174071-7b19-4bd3-a20b-23f5bdfc31e0" providerId="ADAL" clId="{3FACB4B3-8065-43C5-A9E5-6836F4210336}"/>
    <pc:docChg chg="undo custSel modSld">
      <pc:chgData name="Tufan, Secil" userId="26174071-7b19-4bd3-a20b-23f5bdfc31e0" providerId="ADAL" clId="{3FACB4B3-8065-43C5-A9E5-6836F4210336}" dt="2023-11-09T11:43:55.041" v="89" actId="1076"/>
      <pc:docMkLst>
        <pc:docMk/>
      </pc:docMkLst>
      <pc:sldChg chg="addSp delSp modSp mod addAnim delAnim">
        <pc:chgData name="Tufan, Secil" userId="26174071-7b19-4bd3-a20b-23f5bdfc31e0" providerId="ADAL" clId="{3FACB4B3-8065-43C5-A9E5-6836F4210336}" dt="2023-11-09T11:43:55.041" v="89" actId="1076"/>
        <pc:sldMkLst>
          <pc:docMk/>
          <pc:sldMk cId="3579154666" sldId="291"/>
        </pc:sldMkLst>
        <pc:spChg chg="add del mod">
          <ac:chgData name="Tufan, Secil" userId="26174071-7b19-4bd3-a20b-23f5bdfc31e0" providerId="ADAL" clId="{3FACB4B3-8065-43C5-A9E5-6836F4210336}" dt="2023-11-09T11:43:17.828" v="83"/>
          <ac:spMkLst>
            <pc:docMk/>
            <pc:sldMk cId="3579154666" sldId="291"/>
            <ac:spMk id="25" creationId="{FAD56033-B361-47A5-9E0B-688175EC7F46}"/>
          </ac:spMkLst>
        </pc:spChg>
        <pc:spChg chg="mod">
          <ac:chgData name="Tufan, Secil" userId="26174071-7b19-4bd3-a20b-23f5bdfc31e0" providerId="ADAL" clId="{3FACB4B3-8065-43C5-A9E5-6836F4210336}" dt="2023-11-09T11:43:39.015" v="86" actId="20577"/>
          <ac:spMkLst>
            <pc:docMk/>
            <pc:sldMk cId="3579154666" sldId="291"/>
            <ac:spMk id="38" creationId="{1BD1D6CF-C66E-4985-B0A8-8B604B5964A4}"/>
          </ac:spMkLst>
        </pc:spChg>
        <pc:spChg chg="del mod">
          <ac:chgData name="Tufan, Secil" userId="26174071-7b19-4bd3-a20b-23f5bdfc31e0" providerId="ADAL" clId="{3FACB4B3-8065-43C5-A9E5-6836F4210336}" dt="2023-11-09T11:43:42.383" v="87" actId="478"/>
          <ac:spMkLst>
            <pc:docMk/>
            <pc:sldMk cId="3579154666" sldId="291"/>
            <ac:spMk id="39" creationId="{4C12D21E-86E8-4209-928D-ED93E4C83C16}"/>
          </ac:spMkLst>
        </pc:spChg>
        <pc:spChg chg="mod">
          <ac:chgData name="Tufan, Secil" userId="26174071-7b19-4bd3-a20b-23f5bdfc31e0" providerId="ADAL" clId="{3FACB4B3-8065-43C5-A9E5-6836F4210336}" dt="2023-11-09T11:43:55.041" v="89" actId="1076"/>
          <ac:spMkLst>
            <pc:docMk/>
            <pc:sldMk cId="3579154666" sldId="291"/>
            <ac:spMk id="40" creationId="{F40ABF99-1476-4998-AEDA-BF4933A25BA1}"/>
          </ac:spMkLst>
        </pc:spChg>
        <pc:spChg chg="mod">
          <ac:chgData name="Tufan, Secil" userId="26174071-7b19-4bd3-a20b-23f5bdfc31e0" providerId="ADAL" clId="{3FACB4B3-8065-43C5-A9E5-6836F4210336}" dt="2023-11-09T11:43:55.041" v="89" actId="1076"/>
          <ac:spMkLst>
            <pc:docMk/>
            <pc:sldMk cId="3579154666" sldId="291"/>
            <ac:spMk id="41" creationId="{F2BC0208-5C2D-4993-984A-0B5B9BE12316}"/>
          </ac:spMkLst>
        </pc:spChg>
        <pc:spChg chg="mod">
          <ac:chgData name="Tufan, Secil" userId="26174071-7b19-4bd3-a20b-23f5bdfc31e0" providerId="ADAL" clId="{3FACB4B3-8065-43C5-A9E5-6836F4210336}" dt="2023-11-09T11:43:55.041" v="89" actId="1076"/>
          <ac:spMkLst>
            <pc:docMk/>
            <pc:sldMk cId="3579154666" sldId="291"/>
            <ac:spMk id="42" creationId="{995F7361-DBC0-4877-9156-7A8E998E8072}"/>
          </ac:spMkLst>
        </pc:spChg>
        <pc:spChg chg="del">
          <ac:chgData name="Tufan, Secil" userId="26174071-7b19-4bd3-a20b-23f5bdfc31e0" providerId="ADAL" clId="{3FACB4B3-8065-43C5-A9E5-6836F4210336}" dt="2023-11-09T11:43:43.769" v="88" actId="478"/>
          <ac:spMkLst>
            <pc:docMk/>
            <pc:sldMk cId="3579154666" sldId="291"/>
            <ac:spMk id="48" creationId="{0E061AFF-6997-4F96-98FC-BE352FBE73B8}"/>
          </ac:spMkLst>
        </pc:spChg>
      </pc:sldChg>
      <pc:sldChg chg="modSp mod">
        <pc:chgData name="Tufan, Secil" userId="26174071-7b19-4bd3-a20b-23f5bdfc31e0" providerId="ADAL" clId="{3FACB4B3-8065-43C5-A9E5-6836F4210336}" dt="2023-11-09T11:38:52.846" v="80" actId="20577"/>
        <pc:sldMkLst>
          <pc:docMk/>
          <pc:sldMk cId="2835053434" sldId="433"/>
        </pc:sldMkLst>
        <pc:spChg chg="mod">
          <ac:chgData name="Tufan, Secil" userId="26174071-7b19-4bd3-a20b-23f5bdfc31e0" providerId="ADAL" clId="{3FACB4B3-8065-43C5-A9E5-6836F4210336}" dt="2023-11-09T11:38:52.846" v="80" actId="20577"/>
          <ac:spMkLst>
            <pc:docMk/>
            <pc:sldMk cId="2835053434" sldId="433"/>
            <ac:spMk id="2" creationId="{E1B3D0F5-AC85-1677-A76D-B52361A969DF}"/>
          </ac:spMkLst>
        </pc:spChg>
        <pc:spChg chg="mod">
          <ac:chgData name="Tufan, Secil" userId="26174071-7b19-4bd3-a20b-23f5bdfc31e0" providerId="ADAL" clId="{3FACB4B3-8065-43C5-A9E5-6836F4210336}" dt="2023-11-09T11:24:11.974" v="0" actId="108"/>
          <ac:spMkLst>
            <pc:docMk/>
            <pc:sldMk cId="2835053434" sldId="433"/>
            <ac:spMk id="6" creationId="{7102C7D8-8500-47F9-BD41-16F6935B20E5}"/>
          </ac:spMkLst>
        </pc:spChg>
      </pc:sldChg>
      <pc:sldChg chg="modSp mod">
        <pc:chgData name="Tufan, Secil" userId="26174071-7b19-4bd3-a20b-23f5bdfc31e0" providerId="ADAL" clId="{3FACB4B3-8065-43C5-A9E5-6836F4210336}" dt="2023-11-09T11:24:48.087" v="4" actId="13926"/>
        <pc:sldMkLst>
          <pc:docMk/>
          <pc:sldMk cId="1403247248" sldId="2147469023"/>
        </pc:sldMkLst>
        <pc:spChg chg="mod">
          <ac:chgData name="Tufan, Secil" userId="26174071-7b19-4bd3-a20b-23f5bdfc31e0" providerId="ADAL" clId="{3FACB4B3-8065-43C5-A9E5-6836F4210336}" dt="2023-11-09T11:24:48.087" v="4" actId="13926"/>
          <ac:spMkLst>
            <pc:docMk/>
            <pc:sldMk cId="1403247248" sldId="2147469023"/>
            <ac:spMk id="3" creationId="{C1D850A0-95C4-C0FB-2D20-D3974D534EC6}"/>
          </ac:spMkLst>
        </pc:spChg>
      </pc:sldChg>
      <pc:sldChg chg="modSp mod">
        <pc:chgData name="Tufan, Secil" userId="26174071-7b19-4bd3-a20b-23f5bdfc31e0" providerId="ADAL" clId="{3FACB4B3-8065-43C5-A9E5-6836F4210336}" dt="2023-11-09T11:25:12.192" v="6" actId="13926"/>
        <pc:sldMkLst>
          <pc:docMk/>
          <pc:sldMk cId="140701873" sldId="2147469034"/>
        </pc:sldMkLst>
        <pc:spChg chg="mod">
          <ac:chgData name="Tufan, Secil" userId="26174071-7b19-4bd3-a20b-23f5bdfc31e0" providerId="ADAL" clId="{3FACB4B3-8065-43C5-A9E5-6836F4210336}" dt="2023-11-09T11:25:12.192" v="6" actId="13926"/>
          <ac:spMkLst>
            <pc:docMk/>
            <pc:sldMk cId="140701873" sldId="2147469034"/>
            <ac:spMk id="2" creationId="{FAEEFD8E-231A-C279-3F26-A8E33FEDAA17}"/>
          </ac:spMkLst>
        </pc:spChg>
        <pc:spChg chg="mod">
          <ac:chgData name="Tufan, Secil" userId="26174071-7b19-4bd3-a20b-23f5bdfc31e0" providerId="ADAL" clId="{3FACB4B3-8065-43C5-A9E5-6836F4210336}" dt="2023-11-09T11:25:08.791" v="5" actId="13926"/>
          <ac:spMkLst>
            <pc:docMk/>
            <pc:sldMk cId="140701873" sldId="2147469034"/>
            <ac:spMk id="3" creationId="{C1D850A0-95C4-C0FB-2D20-D3974D534EC6}"/>
          </ac:spMkLst>
        </pc:spChg>
      </pc:sldChg>
      <pc:sldChg chg="addSp delSp modSp mod">
        <pc:chgData name="Tufan, Secil" userId="26174071-7b19-4bd3-a20b-23f5bdfc31e0" providerId="ADAL" clId="{3FACB4B3-8065-43C5-A9E5-6836F4210336}" dt="2023-11-09T11:33:29.538" v="25" actId="14734"/>
        <pc:sldMkLst>
          <pc:docMk/>
          <pc:sldMk cId="4168881094" sldId="2147469035"/>
        </pc:sldMkLst>
        <pc:spChg chg="mod">
          <ac:chgData name="Tufan, Secil" userId="26174071-7b19-4bd3-a20b-23f5bdfc31e0" providerId="ADAL" clId="{3FACB4B3-8065-43C5-A9E5-6836F4210336}" dt="2023-11-09T11:25:17.972" v="7" actId="13926"/>
          <ac:spMkLst>
            <pc:docMk/>
            <pc:sldMk cId="4168881094" sldId="2147469035"/>
            <ac:spMk id="3" creationId="{C1D850A0-95C4-C0FB-2D20-D3974D534EC6}"/>
          </ac:spMkLst>
        </pc:spChg>
        <pc:graphicFrameChg chg="add del mod">
          <ac:chgData name="Tufan, Secil" userId="26174071-7b19-4bd3-a20b-23f5bdfc31e0" providerId="ADAL" clId="{3FACB4B3-8065-43C5-A9E5-6836F4210336}" dt="2023-11-09T11:25:49.638" v="10"/>
          <ac:graphicFrameMkLst>
            <pc:docMk/>
            <pc:sldMk cId="4168881094" sldId="2147469035"/>
            <ac:graphicFrameMk id="4" creationId="{8E7E8130-0341-82D5-2E21-6F2259A99949}"/>
          </ac:graphicFrameMkLst>
        </pc:graphicFrameChg>
        <pc:graphicFrameChg chg="add mod modGraphic">
          <ac:chgData name="Tufan, Secil" userId="26174071-7b19-4bd3-a20b-23f5bdfc31e0" providerId="ADAL" clId="{3FACB4B3-8065-43C5-A9E5-6836F4210336}" dt="2023-11-09T11:33:29.538" v="25" actId="14734"/>
          <ac:graphicFrameMkLst>
            <pc:docMk/>
            <pc:sldMk cId="4168881094" sldId="2147469035"/>
            <ac:graphicFrameMk id="8" creationId="{9291064D-BCF0-8418-801C-26C23185E3DA}"/>
          </ac:graphicFrameMkLst>
        </pc:graphicFrameChg>
        <pc:picChg chg="del">
          <ac:chgData name="Tufan, Secil" userId="26174071-7b19-4bd3-a20b-23f5bdfc31e0" providerId="ADAL" clId="{3FACB4B3-8065-43C5-A9E5-6836F4210336}" dt="2023-11-09T11:25:24.103" v="8" actId="478"/>
          <ac:picMkLst>
            <pc:docMk/>
            <pc:sldMk cId="4168881094" sldId="2147469035"/>
            <ac:picMk id="6" creationId="{5E9E5802-D328-EEE1-9B0A-DB0D340108CB}"/>
          </ac:picMkLst>
        </pc:picChg>
      </pc:sldChg>
      <pc:sldChg chg="modSp mod">
        <pc:chgData name="Tufan, Secil" userId="26174071-7b19-4bd3-a20b-23f5bdfc31e0" providerId="ADAL" clId="{3FACB4B3-8065-43C5-A9E5-6836F4210336}" dt="2023-11-09T11:33:37.933" v="26" actId="13926"/>
        <pc:sldMkLst>
          <pc:docMk/>
          <pc:sldMk cId="1659060163" sldId="2147469036"/>
        </pc:sldMkLst>
        <pc:spChg chg="mod">
          <ac:chgData name="Tufan, Secil" userId="26174071-7b19-4bd3-a20b-23f5bdfc31e0" providerId="ADAL" clId="{3FACB4B3-8065-43C5-A9E5-6836F4210336}" dt="2023-11-09T11:33:37.933" v="26" actId="13926"/>
          <ac:spMkLst>
            <pc:docMk/>
            <pc:sldMk cId="1659060163" sldId="2147469036"/>
            <ac:spMk id="10" creationId="{71623094-A4D7-4B8E-7063-4BD0AB8C05E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824547-0C61-4B30-90D1-8AEAA4202678}" type="datetimeFigureOut">
              <a:rPr lang="en-GB" smtClean="0"/>
              <a:t>09/11/2023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1765E3-7FC0-43E2-9A94-FA8F7CDDF597}" type="slidenum">
              <a:rPr lang="en-GB" smtClean="0"/>
              <a:t>‹#›</a:t>
            </a:fld>
            <a:endParaRPr lang="en-GB"/>
          </a:p>
        </p:txBody>
      </p:sp>
    </p:spTree>
    <p:extLst>
      <p:ext uri="{BB962C8B-B14F-4D97-AF65-F5344CB8AC3E}">
        <p14:creationId xmlns:p14="http://schemas.microsoft.com/office/powerpoint/2010/main" val="1415811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6786A8B-F3E6-427E-9BC5-DE8115D19A4F}" type="slidenum">
              <a:rPr lang="en-GB" smtClean="0"/>
              <a:t>1</a:t>
            </a:fld>
            <a:endParaRPr lang="en-GB"/>
          </a:p>
        </p:txBody>
      </p:sp>
    </p:spTree>
    <p:extLst>
      <p:ext uri="{BB962C8B-B14F-4D97-AF65-F5344CB8AC3E}">
        <p14:creationId xmlns:p14="http://schemas.microsoft.com/office/powerpoint/2010/main" val="2714567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71765E3-7FC0-43E2-9A94-FA8F7CDDF597}" type="slidenum">
              <a:rPr lang="en-GB" smtClean="0"/>
              <a:t>5</a:t>
            </a:fld>
            <a:endParaRPr lang="en-GB"/>
          </a:p>
        </p:txBody>
      </p:sp>
    </p:spTree>
    <p:extLst>
      <p:ext uri="{BB962C8B-B14F-4D97-AF65-F5344CB8AC3E}">
        <p14:creationId xmlns:p14="http://schemas.microsoft.com/office/powerpoint/2010/main" val="587946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5"/>
        <p:cNvGrpSpPr/>
        <p:nvPr/>
      </p:nvGrpSpPr>
      <p:grpSpPr>
        <a:xfrm>
          <a:off x="0" y="0"/>
          <a:ext cx="0" cy="0"/>
          <a:chOff x="0" y="0"/>
          <a:chExt cx="0" cy="0"/>
        </a:xfrm>
      </p:grpSpPr>
      <p:sp>
        <p:nvSpPr>
          <p:cNvPr id="426" name="Google Shape;426;p1: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27" name="Google Shape;427;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ct val="0"/>
              </a:spcBef>
              <a:spcAft>
                <a:spcPct val="0"/>
              </a:spcAft>
              <a:buSzPts val="1100"/>
              <a:buNone/>
            </a:pPr>
            <a:endParaRPr/>
          </a:p>
        </p:txBody>
      </p:sp>
    </p:spTree>
    <p:extLst>
      <p:ext uri="{BB962C8B-B14F-4D97-AF65-F5344CB8AC3E}">
        <p14:creationId xmlns:p14="http://schemas.microsoft.com/office/powerpoint/2010/main" val="1931706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71765E3-7FC0-43E2-9A94-FA8F7CDDF597}" type="slidenum">
              <a:rPr lang="en-GB" smtClean="0"/>
              <a:t>9</a:t>
            </a:fld>
            <a:endParaRPr lang="en-GB"/>
          </a:p>
        </p:txBody>
      </p:sp>
    </p:spTree>
    <p:extLst>
      <p:ext uri="{BB962C8B-B14F-4D97-AF65-F5344CB8AC3E}">
        <p14:creationId xmlns:p14="http://schemas.microsoft.com/office/powerpoint/2010/main" val="302833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5"/>
        <p:cNvGrpSpPr/>
        <p:nvPr/>
      </p:nvGrpSpPr>
      <p:grpSpPr>
        <a:xfrm>
          <a:off x="0" y="0"/>
          <a:ext cx="0" cy="0"/>
          <a:chOff x="0" y="0"/>
          <a:chExt cx="0" cy="0"/>
        </a:xfrm>
      </p:grpSpPr>
      <p:sp>
        <p:nvSpPr>
          <p:cNvPr id="426" name="Google Shape;426;p1:notes"/>
          <p:cNvSpPr>
            <a:spLocks noGrp="1" noRot="1" noChangeAspect="1"/>
          </p:cNvSpPr>
          <p:nvPr>
            <p:ph type="sldImg" idx="2"/>
          </p:nvPr>
        </p:nvSpPr>
        <p:spPr>
          <a:xfrm>
            <a:off x="381000" y="685800"/>
            <a:ext cx="6096000" cy="3429000"/>
          </a:xfrm>
          <a:custGeom>
            <a:avLst/>
            <a:gdLst/>
            <a:ahLst/>
            <a:cxnLst/>
            <a:rect l="l" t="t" r="r" b="b"/>
            <a:pathLst>
              <a:path w="119999" h="119999"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27" name="Google Shape;427;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ct val="0"/>
              </a:spcBef>
              <a:spcAft>
                <a:spcPct val="0"/>
              </a:spcAft>
              <a:buSzPts val="1100"/>
              <a:buNone/>
            </a:pPr>
            <a:endParaRPr/>
          </a:p>
        </p:txBody>
      </p:sp>
    </p:spTree>
    <p:extLst>
      <p:ext uri="{BB962C8B-B14F-4D97-AF65-F5344CB8AC3E}">
        <p14:creationId xmlns:p14="http://schemas.microsoft.com/office/powerpoint/2010/main" val="35918798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AE979-986A-4373-A17B-5273B206B956}"/>
              </a:ext>
            </a:extLst>
          </p:cNvPr>
          <p:cNvSpPr>
            <a:spLocks noGrp="1"/>
          </p:cNvSpPr>
          <p:nvPr>
            <p:ph type="ctrTitle"/>
          </p:nvPr>
        </p:nvSpPr>
        <p:spPr>
          <a:xfrm>
            <a:off x="1143001" y="1402080"/>
            <a:ext cx="4450080" cy="1476811"/>
          </a:xfrm>
        </p:spPr>
        <p:txBody>
          <a:bodyPr anchor="b" anchorCtr="0">
            <a:normAutofit/>
          </a:bodyPr>
          <a:lstStyle>
            <a:lvl1pPr algn="l">
              <a:lnSpc>
                <a:spcPct val="100000"/>
              </a:lnSpc>
              <a:defRPr sz="3500">
                <a:solidFill>
                  <a:schemeClr val="bg1"/>
                </a:solid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1FCB1753-EF1D-4D16-AF12-46E6403C4CD4}"/>
              </a:ext>
            </a:extLst>
          </p:cNvPr>
          <p:cNvSpPr>
            <a:spLocks noGrp="1"/>
          </p:cNvSpPr>
          <p:nvPr>
            <p:ph type="subTitle" idx="1"/>
          </p:nvPr>
        </p:nvSpPr>
        <p:spPr>
          <a:xfrm>
            <a:off x="1143001" y="3081237"/>
            <a:ext cx="4450080" cy="1655763"/>
          </a:xfrm>
        </p:spPr>
        <p:txBody>
          <a:bodyPr>
            <a:normAutofit/>
          </a:bodyPr>
          <a:lstStyle>
            <a:lvl1pPr marL="0" indent="0" algn="l">
              <a:lnSpc>
                <a:spcPct val="100000"/>
              </a:lnSpc>
              <a:buNone/>
              <a:defRPr sz="150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8E4AFAD-5465-41FB-AF6B-161161025B9E}"/>
              </a:ext>
            </a:extLst>
          </p:cNvPr>
          <p:cNvSpPr>
            <a:spLocks noGrp="1"/>
          </p:cNvSpPr>
          <p:nvPr>
            <p:ph type="dt" sz="half" idx="10"/>
          </p:nvPr>
        </p:nvSpPr>
        <p:spPr/>
        <p:txBody>
          <a:bodyPr/>
          <a:lstStyle>
            <a:lvl1pPr>
              <a:defRPr>
                <a:solidFill>
                  <a:schemeClr val="bg1"/>
                </a:solidFill>
              </a:defRPr>
            </a:lvl1pPr>
          </a:lstStyle>
          <a:p>
            <a:r>
              <a:rPr lang="en-GB"/>
              <a:t>09/04/2019</a:t>
            </a:r>
          </a:p>
        </p:txBody>
      </p:sp>
      <p:sp>
        <p:nvSpPr>
          <p:cNvPr id="5" name="Footer Placeholder 4">
            <a:extLst>
              <a:ext uri="{FF2B5EF4-FFF2-40B4-BE49-F238E27FC236}">
                <a16:creationId xmlns:a16="http://schemas.microsoft.com/office/drawing/2014/main" id="{86AC4FD6-F7C0-4792-A8D1-D8B2100FDD39}"/>
              </a:ext>
            </a:extLst>
          </p:cNvPr>
          <p:cNvSpPr>
            <a:spLocks noGrp="1"/>
          </p:cNvSpPr>
          <p:nvPr>
            <p:ph type="ftr" sz="quarter" idx="11"/>
          </p:nvPr>
        </p:nvSpPr>
        <p:spPr/>
        <p:txBody>
          <a:bodyPr/>
          <a:lstStyle>
            <a:lvl1pPr>
              <a:defRPr>
                <a:solidFill>
                  <a:schemeClr val="bg1"/>
                </a:solidFill>
              </a:defRPr>
            </a:lvl1pPr>
          </a:lstStyle>
          <a:p>
            <a:r>
              <a:rPr lang="en-GB"/>
              <a:t>Presentation title</a:t>
            </a:r>
          </a:p>
        </p:txBody>
      </p:sp>
      <p:sp>
        <p:nvSpPr>
          <p:cNvPr id="6" name="Slide Number Placeholder 5">
            <a:extLst>
              <a:ext uri="{FF2B5EF4-FFF2-40B4-BE49-F238E27FC236}">
                <a16:creationId xmlns:a16="http://schemas.microsoft.com/office/drawing/2014/main" id="{FDE44A39-9B3D-4A23-9281-DA52E8E58BBB}"/>
              </a:ext>
            </a:extLst>
          </p:cNvPr>
          <p:cNvSpPr>
            <a:spLocks noGrp="1"/>
          </p:cNvSpPr>
          <p:nvPr>
            <p:ph type="sldNum" sz="quarter" idx="12"/>
          </p:nvPr>
        </p:nvSpPr>
        <p:spPr/>
        <p:txBody>
          <a:bodyPr/>
          <a:lstStyle>
            <a:lvl1pPr>
              <a:defRPr>
                <a:solidFill>
                  <a:schemeClr val="bg1"/>
                </a:solidFill>
              </a:defRPr>
            </a:lvl1pPr>
          </a:lstStyle>
          <a:p>
            <a:fld id="{CD018B5B-3FD1-43B0-9C50-E33EBAC66E22}" type="slidenum">
              <a:rPr lang="en-GB" smtClean="0"/>
              <a:t>‹#›</a:t>
            </a:fld>
            <a:endParaRPr lang="en-GB"/>
          </a:p>
        </p:txBody>
      </p:sp>
      <p:pic>
        <p:nvPicPr>
          <p:cNvPr id="11" name="Picture 10">
            <a:extLst>
              <a:ext uri="{FF2B5EF4-FFF2-40B4-BE49-F238E27FC236}">
                <a16:creationId xmlns:a16="http://schemas.microsoft.com/office/drawing/2014/main" id="{95341787-75FE-4489-823C-CB7D21F530F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06184" y="808412"/>
            <a:ext cx="5300185" cy="5300185"/>
          </a:xfrm>
          <a:prstGeom prst="rect">
            <a:avLst/>
          </a:prstGeom>
        </p:spPr>
      </p:pic>
      <p:pic>
        <p:nvPicPr>
          <p:cNvPr id="9" name="Picture 8">
            <a:extLst>
              <a:ext uri="{FF2B5EF4-FFF2-40B4-BE49-F238E27FC236}">
                <a16:creationId xmlns:a16="http://schemas.microsoft.com/office/drawing/2014/main" id="{D2F12E39-92AD-41CD-ADC1-9AB6BD4A5E5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2696" y="384072"/>
            <a:ext cx="1660611" cy="763200"/>
          </a:xfrm>
          <a:prstGeom prst="rect">
            <a:avLst/>
          </a:prstGeom>
        </p:spPr>
      </p:pic>
    </p:spTree>
    <p:extLst>
      <p:ext uri="{BB962C8B-B14F-4D97-AF65-F5344CB8AC3E}">
        <p14:creationId xmlns:p14="http://schemas.microsoft.com/office/powerpoint/2010/main" val="398485908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4D9DD-3352-40AC-9E68-DE965A15815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B3C5A11-273A-4DA9-9B84-3D4602336D70}"/>
              </a:ext>
            </a:extLst>
          </p:cNvPr>
          <p:cNvSpPr>
            <a:spLocks noGrp="1"/>
          </p:cNvSpPr>
          <p:nvPr>
            <p:ph idx="1"/>
          </p:nvPr>
        </p:nvSpPr>
        <p:spPr>
          <a:xfrm>
            <a:off x="723902" y="1848698"/>
            <a:ext cx="10736263" cy="4286991"/>
          </a:xfrm>
        </p:spPr>
        <p:txBody>
          <a:bodyPr>
            <a:noAutofit/>
          </a:bodyPr>
          <a:lstStyle>
            <a:lvl1pPr>
              <a:buClr>
                <a:schemeClr val="accent2"/>
              </a:buClr>
              <a:defRPr/>
            </a:lvl1pPr>
            <a:lvl2pPr marL="538149" indent="-271456">
              <a:buClr>
                <a:schemeClr val="accent2"/>
              </a:buClr>
              <a:defRPr/>
            </a:lvl2pPr>
            <a:lvl3pPr marL="804843" indent="-266693">
              <a:buClr>
                <a:schemeClr val="accent2"/>
              </a:buClr>
              <a:defRPr/>
            </a:lvl3pPr>
            <a:lvl4pPr marL="1076298" indent="-271456">
              <a:buClr>
                <a:schemeClr val="accent2"/>
              </a:buClr>
              <a:defRPr/>
            </a:lvl4pPr>
            <a:lvl5pPr marL="1342992" indent="-266693">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9BA025-7C27-4396-9399-509245594FD4}"/>
              </a:ext>
            </a:extLst>
          </p:cNvPr>
          <p:cNvSpPr>
            <a:spLocks noGrp="1"/>
          </p:cNvSpPr>
          <p:nvPr>
            <p:ph type="dt" sz="half" idx="10"/>
          </p:nvPr>
        </p:nvSpPr>
        <p:spPr/>
        <p:txBody>
          <a:bodyPr/>
          <a:lstStyle/>
          <a:p>
            <a:r>
              <a:rPr lang="en-GB"/>
              <a:t>09/04/2019</a:t>
            </a:r>
          </a:p>
        </p:txBody>
      </p:sp>
      <p:sp>
        <p:nvSpPr>
          <p:cNvPr id="5" name="Footer Placeholder 4">
            <a:extLst>
              <a:ext uri="{FF2B5EF4-FFF2-40B4-BE49-F238E27FC236}">
                <a16:creationId xmlns:a16="http://schemas.microsoft.com/office/drawing/2014/main" id="{0E0BE742-4E65-4477-9CAA-20EC46E2945A}"/>
              </a:ext>
            </a:extLst>
          </p:cNvPr>
          <p:cNvSpPr>
            <a:spLocks noGrp="1"/>
          </p:cNvSpPr>
          <p:nvPr>
            <p:ph type="ftr" sz="quarter" idx="11"/>
          </p:nvPr>
        </p:nvSpPr>
        <p:spPr/>
        <p:txBody>
          <a:bodyPr/>
          <a:lstStyle>
            <a:lvl1pPr>
              <a:defRPr/>
            </a:lvl1pPr>
          </a:lstStyle>
          <a:p>
            <a:r>
              <a:rPr lang="en-GB"/>
              <a:t>30 June Colleague Town Hall Conversation</a:t>
            </a:r>
          </a:p>
        </p:txBody>
      </p:sp>
      <p:sp>
        <p:nvSpPr>
          <p:cNvPr id="6" name="Slide Number Placeholder 5">
            <a:extLst>
              <a:ext uri="{FF2B5EF4-FFF2-40B4-BE49-F238E27FC236}">
                <a16:creationId xmlns:a16="http://schemas.microsoft.com/office/drawing/2014/main" id="{9D7DEE7C-9533-4B99-BD73-958D3AEC7818}"/>
              </a:ext>
            </a:extLst>
          </p:cNvPr>
          <p:cNvSpPr>
            <a:spLocks noGrp="1"/>
          </p:cNvSpPr>
          <p:nvPr>
            <p:ph type="sldNum" sz="quarter" idx="12"/>
          </p:nvPr>
        </p:nvSpPr>
        <p:spPr/>
        <p:txBody>
          <a:bodyPr/>
          <a:lstStyle/>
          <a:p>
            <a:fld id="{CD018B5B-3FD1-43B0-9C50-E33EBAC66E22}" type="slidenum">
              <a:rPr lang="en-GB" smtClean="0"/>
              <a:t>‹#›</a:t>
            </a:fld>
            <a:endParaRPr lang="en-GB"/>
          </a:p>
        </p:txBody>
      </p:sp>
    </p:spTree>
    <p:extLst>
      <p:ext uri="{BB962C8B-B14F-4D97-AF65-F5344CB8AC3E}">
        <p14:creationId xmlns:p14="http://schemas.microsoft.com/office/powerpoint/2010/main" val="381168263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Indigo">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2C56E-0CEB-49C0-B24F-E719FC8C0025}"/>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a:p>
        </p:txBody>
      </p:sp>
      <p:sp>
        <p:nvSpPr>
          <p:cNvPr id="3" name="Date Placeholder 2">
            <a:extLst>
              <a:ext uri="{FF2B5EF4-FFF2-40B4-BE49-F238E27FC236}">
                <a16:creationId xmlns:a16="http://schemas.microsoft.com/office/drawing/2014/main" id="{8A36C3A4-18C6-46F6-92F0-D1444D0F0CEF}"/>
              </a:ext>
            </a:extLst>
          </p:cNvPr>
          <p:cNvSpPr>
            <a:spLocks noGrp="1"/>
          </p:cNvSpPr>
          <p:nvPr>
            <p:ph type="dt" sz="half" idx="10"/>
          </p:nvPr>
        </p:nvSpPr>
        <p:spPr/>
        <p:txBody>
          <a:bodyPr/>
          <a:lstStyle>
            <a:lvl1pPr>
              <a:defRPr>
                <a:solidFill>
                  <a:schemeClr val="bg1"/>
                </a:solidFill>
              </a:defRPr>
            </a:lvl1pPr>
          </a:lstStyle>
          <a:p>
            <a:r>
              <a:rPr lang="en-GB"/>
              <a:t>09/04/2019</a:t>
            </a:r>
          </a:p>
        </p:txBody>
      </p:sp>
      <p:sp>
        <p:nvSpPr>
          <p:cNvPr id="4" name="Footer Placeholder 3">
            <a:extLst>
              <a:ext uri="{FF2B5EF4-FFF2-40B4-BE49-F238E27FC236}">
                <a16:creationId xmlns:a16="http://schemas.microsoft.com/office/drawing/2014/main" id="{FB142733-DC7B-48BD-8A70-ABA2DCABEB87}"/>
              </a:ext>
            </a:extLst>
          </p:cNvPr>
          <p:cNvSpPr>
            <a:spLocks noGrp="1"/>
          </p:cNvSpPr>
          <p:nvPr>
            <p:ph type="ftr" sz="quarter" idx="11"/>
          </p:nvPr>
        </p:nvSpPr>
        <p:spPr/>
        <p:txBody>
          <a:bodyPr/>
          <a:lstStyle>
            <a:lvl1pPr>
              <a:defRPr>
                <a:solidFill>
                  <a:schemeClr val="bg1"/>
                </a:solidFill>
              </a:defRPr>
            </a:lvl1pPr>
          </a:lstStyle>
          <a:p>
            <a:r>
              <a:rPr lang="en-GB"/>
              <a:t>Presentation title</a:t>
            </a:r>
          </a:p>
        </p:txBody>
      </p:sp>
      <p:sp>
        <p:nvSpPr>
          <p:cNvPr id="5" name="Slide Number Placeholder 4">
            <a:extLst>
              <a:ext uri="{FF2B5EF4-FFF2-40B4-BE49-F238E27FC236}">
                <a16:creationId xmlns:a16="http://schemas.microsoft.com/office/drawing/2014/main" id="{7F49F615-2DEA-4CE1-9105-CCD23108F618}"/>
              </a:ext>
            </a:extLst>
          </p:cNvPr>
          <p:cNvSpPr>
            <a:spLocks noGrp="1"/>
          </p:cNvSpPr>
          <p:nvPr>
            <p:ph type="sldNum" sz="quarter" idx="12"/>
          </p:nvPr>
        </p:nvSpPr>
        <p:spPr/>
        <p:txBody>
          <a:bodyPr/>
          <a:lstStyle>
            <a:lvl1pPr>
              <a:defRPr>
                <a:solidFill>
                  <a:schemeClr val="bg1"/>
                </a:solidFill>
              </a:defRPr>
            </a:lvl1pPr>
          </a:lstStyle>
          <a:p>
            <a:fld id="{CD018B5B-3FD1-43B0-9C50-E33EBAC66E22}" type="slidenum">
              <a:rPr lang="en-GB" smtClean="0"/>
              <a:t>‹#›</a:t>
            </a:fld>
            <a:endParaRPr lang="en-GB"/>
          </a:p>
        </p:txBody>
      </p:sp>
    </p:spTree>
    <p:extLst>
      <p:ext uri="{BB962C8B-B14F-4D97-AF65-F5344CB8AC3E}">
        <p14:creationId xmlns:p14="http://schemas.microsoft.com/office/powerpoint/2010/main" val="240891575"/>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331F22E-4D0B-43FE-A471-7BC87D635360}"/>
              </a:ext>
            </a:extLst>
          </p:cNvPr>
          <p:cNvSpPr/>
          <p:nvPr userDrawn="1"/>
        </p:nvSpPr>
        <p:spPr>
          <a:xfrm>
            <a:off x="0" y="1"/>
            <a:ext cx="12192000" cy="42703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2" name="Title Placeholder 1">
            <a:extLst>
              <a:ext uri="{FF2B5EF4-FFF2-40B4-BE49-F238E27FC236}">
                <a16:creationId xmlns:a16="http://schemas.microsoft.com/office/drawing/2014/main" id="{51CFB181-8350-4020-BA93-F545A81428CF}"/>
              </a:ext>
            </a:extLst>
          </p:cNvPr>
          <p:cNvSpPr>
            <a:spLocks noGrp="1"/>
          </p:cNvSpPr>
          <p:nvPr>
            <p:ph type="title"/>
          </p:nvPr>
        </p:nvSpPr>
        <p:spPr>
          <a:xfrm>
            <a:off x="723902" y="627485"/>
            <a:ext cx="10736263" cy="966788"/>
          </a:xfrm>
          <a:prstGeom prst="rect">
            <a:avLst/>
          </a:prstGeom>
        </p:spPr>
        <p:txBody>
          <a:bodyPr vert="horz" lIns="0" tIns="0" rIns="0" bIns="0" rtlCol="0" anchor="t" anchorCtr="0">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6CEBCFD-3D69-44FE-BA9C-BCDEA0EDAC90}"/>
              </a:ext>
            </a:extLst>
          </p:cNvPr>
          <p:cNvSpPr>
            <a:spLocks noGrp="1"/>
          </p:cNvSpPr>
          <p:nvPr>
            <p:ph type="body" idx="1"/>
          </p:nvPr>
        </p:nvSpPr>
        <p:spPr>
          <a:xfrm>
            <a:off x="723902" y="1848698"/>
            <a:ext cx="10736263" cy="4286991"/>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3F9687-F7D1-4816-8FBD-E090CB897D3B}"/>
              </a:ext>
            </a:extLst>
          </p:cNvPr>
          <p:cNvSpPr>
            <a:spLocks noGrp="1"/>
          </p:cNvSpPr>
          <p:nvPr>
            <p:ph type="dt" sz="half" idx="2"/>
          </p:nvPr>
        </p:nvSpPr>
        <p:spPr>
          <a:xfrm>
            <a:off x="5039361" y="6373547"/>
            <a:ext cx="2281556" cy="219075"/>
          </a:xfrm>
          <a:prstGeom prst="rect">
            <a:avLst/>
          </a:prstGeom>
        </p:spPr>
        <p:txBody>
          <a:bodyPr vert="horz" lIns="0" tIns="0" rIns="0" bIns="0" rtlCol="0" anchor="t" anchorCtr="0"/>
          <a:lstStyle>
            <a:lvl1pPr algn="ctr">
              <a:defRPr sz="1100">
                <a:solidFill>
                  <a:schemeClr val="accent1"/>
                </a:solidFill>
              </a:defRPr>
            </a:lvl1pPr>
          </a:lstStyle>
          <a:p>
            <a:r>
              <a:rPr lang="en-GB"/>
              <a:t>09/04/2019</a:t>
            </a:r>
          </a:p>
        </p:txBody>
      </p:sp>
      <p:sp>
        <p:nvSpPr>
          <p:cNvPr id="5" name="Footer Placeholder 4">
            <a:extLst>
              <a:ext uri="{FF2B5EF4-FFF2-40B4-BE49-F238E27FC236}">
                <a16:creationId xmlns:a16="http://schemas.microsoft.com/office/drawing/2014/main" id="{F20B4039-8DCD-4B49-8AA5-767600B96C4D}"/>
              </a:ext>
            </a:extLst>
          </p:cNvPr>
          <p:cNvSpPr>
            <a:spLocks noGrp="1"/>
          </p:cNvSpPr>
          <p:nvPr>
            <p:ph type="ftr" sz="quarter" idx="3"/>
          </p:nvPr>
        </p:nvSpPr>
        <p:spPr>
          <a:xfrm>
            <a:off x="723900" y="6373547"/>
            <a:ext cx="4114800" cy="219075"/>
          </a:xfrm>
          <a:prstGeom prst="rect">
            <a:avLst/>
          </a:prstGeom>
        </p:spPr>
        <p:txBody>
          <a:bodyPr vert="horz" lIns="0" tIns="0" rIns="0" bIns="0" rtlCol="0" anchor="t" anchorCtr="0"/>
          <a:lstStyle>
            <a:lvl1pPr algn="l">
              <a:defRPr sz="1100">
                <a:solidFill>
                  <a:schemeClr val="accent1"/>
                </a:solidFill>
              </a:defRPr>
            </a:lvl1pPr>
          </a:lstStyle>
          <a:p>
            <a:r>
              <a:rPr lang="en-GB"/>
              <a:t>30 June Colleague Town Hall Conversation</a:t>
            </a:r>
          </a:p>
        </p:txBody>
      </p:sp>
      <p:sp>
        <p:nvSpPr>
          <p:cNvPr id="6" name="Slide Number Placeholder 5">
            <a:extLst>
              <a:ext uri="{FF2B5EF4-FFF2-40B4-BE49-F238E27FC236}">
                <a16:creationId xmlns:a16="http://schemas.microsoft.com/office/drawing/2014/main" id="{3F5FE9F8-BF5F-4CA5-A6C2-1E0E8C766810}"/>
              </a:ext>
            </a:extLst>
          </p:cNvPr>
          <p:cNvSpPr>
            <a:spLocks noGrp="1"/>
          </p:cNvSpPr>
          <p:nvPr>
            <p:ph type="sldNum" sz="quarter" idx="4"/>
          </p:nvPr>
        </p:nvSpPr>
        <p:spPr>
          <a:xfrm>
            <a:off x="8732838" y="6373547"/>
            <a:ext cx="2727327" cy="219075"/>
          </a:xfrm>
          <a:prstGeom prst="rect">
            <a:avLst/>
          </a:prstGeom>
        </p:spPr>
        <p:txBody>
          <a:bodyPr vert="horz" lIns="0" tIns="0" rIns="0" bIns="0" rtlCol="0" anchor="t" anchorCtr="0"/>
          <a:lstStyle>
            <a:lvl1pPr algn="r">
              <a:defRPr sz="1100">
                <a:solidFill>
                  <a:schemeClr val="accent1"/>
                </a:solidFill>
              </a:defRPr>
            </a:lvl1pPr>
          </a:lstStyle>
          <a:p>
            <a:fld id="{CD018B5B-3FD1-43B0-9C50-E33EBAC66E22}" type="slidenum">
              <a:rPr lang="en-GB" smtClean="0"/>
              <a:t>‹#›</a:t>
            </a:fld>
            <a:endParaRPr lang="en-GB"/>
          </a:p>
        </p:txBody>
      </p:sp>
      <p:pic>
        <p:nvPicPr>
          <p:cNvPr id="10" name="Picture 9">
            <a:extLst>
              <a:ext uri="{FF2B5EF4-FFF2-40B4-BE49-F238E27FC236}">
                <a16:creationId xmlns:a16="http://schemas.microsoft.com/office/drawing/2014/main" id="{2B11AC3C-15B1-4D4E-AB52-58E50B4C101D}"/>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147581" y="-30163"/>
            <a:ext cx="994800" cy="457200"/>
          </a:xfrm>
          <a:prstGeom prst="rect">
            <a:avLst/>
          </a:prstGeom>
        </p:spPr>
      </p:pic>
      <p:sp>
        <p:nvSpPr>
          <p:cNvPr id="8" name="MSIPCMContentMarking" descr="{&quot;HashCode&quot;:-1348403003,&quot;Placement&quot;:&quot;Footer&quot;,&quot;Top&quot;:521.10614,&quot;Left&quot;:0.0,&quot;SlideWidth&quot;:960,&quot;SlideHeight&quot;:540}">
            <a:extLst>
              <a:ext uri="{FF2B5EF4-FFF2-40B4-BE49-F238E27FC236}">
                <a16:creationId xmlns:a16="http://schemas.microsoft.com/office/drawing/2014/main" id="{73BD9932-8597-40F0-B7CA-9DA844EE1D19}"/>
              </a:ext>
            </a:extLst>
          </p:cNvPr>
          <p:cNvSpPr txBox="1"/>
          <p:nvPr userDrawn="1"/>
        </p:nvSpPr>
        <p:spPr>
          <a:xfrm>
            <a:off x="0" y="6618048"/>
            <a:ext cx="2130404" cy="239952"/>
          </a:xfrm>
          <a:prstGeom prst="rect">
            <a:avLst/>
          </a:prstGeom>
          <a:noFill/>
        </p:spPr>
        <p:txBody>
          <a:bodyPr vert="horz" wrap="square" lIns="0" tIns="0" rIns="0" bIns="0" rtlCol="0" anchor="ctr" anchorCtr="1">
            <a:spAutoFit/>
          </a:bodyPr>
          <a:lstStyle/>
          <a:p>
            <a:pPr algn="l">
              <a:spcBef>
                <a:spcPct val="0"/>
              </a:spcBef>
              <a:spcAft>
                <a:spcPct val="0"/>
              </a:spcAft>
            </a:pPr>
            <a:r>
              <a:rPr lang="en-GB" sz="900">
                <a:solidFill>
                  <a:srgbClr val="0078D7"/>
                </a:solidFill>
                <a:latin typeface="Rockwell" panose="02060603020205020403" pitchFamily="18" charset="0"/>
              </a:rPr>
              <a:t>Information Classification: General</a:t>
            </a:r>
          </a:p>
        </p:txBody>
      </p:sp>
    </p:spTree>
    <p:extLst>
      <p:ext uri="{BB962C8B-B14F-4D97-AF65-F5344CB8AC3E}">
        <p14:creationId xmlns:p14="http://schemas.microsoft.com/office/powerpoint/2010/main" val="1556716413"/>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Lst>
  <p:transition/>
  <p:hf hdr="0" dt="0"/>
  <p:txStyles>
    <p:titleStyle>
      <a:lvl1pPr algn="l" defTabSz="914377" rtl="0" eaLnBrk="1" latinLnBrk="0" hangingPunct="1">
        <a:lnSpc>
          <a:spcPct val="100000"/>
        </a:lnSpc>
        <a:spcBef>
          <a:spcPct val="0"/>
        </a:spcBef>
        <a:buNone/>
        <a:defRPr sz="3000" kern="1200">
          <a:solidFill>
            <a:schemeClr val="accent1"/>
          </a:solidFill>
          <a:latin typeface="+mj-lt"/>
          <a:ea typeface="+mj-ea"/>
          <a:cs typeface="+mj-cs"/>
        </a:defRPr>
      </a:lvl1pPr>
    </p:titleStyle>
    <p:bodyStyle>
      <a:lvl1pPr marL="228594" indent="-228594"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1pPr>
      <a:lvl2pPr marL="685783" indent="-228594"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2pPr>
      <a:lvl3pPr marL="1142971" indent="-228594"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3pPr>
      <a:lvl4pPr marL="1600160" indent="-228594"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4pPr>
      <a:lvl5pPr marL="2057349" indent="-228594"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51">
          <p15:clr>
            <a:srgbClr val="F26B43"/>
          </p15:clr>
        </p15:guide>
        <p15:guide id="2" pos="1488">
          <p15:clr>
            <a:srgbClr val="F26B43"/>
          </p15:clr>
        </p15:guide>
        <p15:guide id="3" pos="1598">
          <p15:clr>
            <a:srgbClr val="F26B43"/>
          </p15:clr>
        </p15:guide>
        <p15:guide id="4" pos="2635">
          <p15:clr>
            <a:srgbClr val="F26B43"/>
          </p15:clr>
        </p15:guide>
        <p15:guide id="5" pos="2741">
          <p15:clr>
            <a:srgbClr val="F26B43"/>
          </p15:clr>
        </p15:guide>
        <p15:guide id="6" pos="3782">
          <p15:clr>
            <a:srgbClr val="F26B43"/>
          </p15:clr>
        </p15:guide>
        <p15:guide id="7" pos="3893">
          <p15:clr>
            <a:srgbClr val="F26B43"/>
          </p15:clr>
        </p15:guide>
        <p15:guide id="8" pos="4930">
          <p15:clr>
            <a:srgbClr val="F26B43"/>
          </p15:clr>
        </p15:guide>
        <p15:guide id="9" pos="5040">
          <p15:clr>
            <a:srgbClr val="F26B43"/>
          </p15:clr>
        </p15:guide>
        <p15:guide id="10" pos="6082">
          <p15:clr>
            <a:srgbClr val="F26B43"/>
          </p15:clr>
        </p15:guide>
        <p15:guide id="11" pos="6192">
          <p15:clr>
            <a:srgbClr val="F26B43"/>
          </p15:clr>
        </p15:guide>
        <p15:guide id="12" pos="7219">
          <p15:clr>
            <a:srgbClr val="F26B43"/>
          </p15:clr>
        </p15:guide>
        <p15:guide id="13" orient="horz" pos="2513">
          <p15:clr>
            <a:srgbClr val="F26B43"/>
          </p15:clr>
        </p15:guide>
        <p15:guide id="14" orient="horz" pos="456">
          <p15:clr>
            <a:srgbClr val="F26B43"/>
          </p15:clr>
        </p15:guide>
        <p15:guide id="15" orient="horz" pos="1219">
          <p15:clr>
            <a:srgbClr val="F26B43"/>
          </p15:clr>
        </p15:guide>
        <p15:guide id="17" orient="horz" pos="269">
          <p15:clr>
            <a:srgbClr val="F26B43"/>
          </p15:clr>
        </p15:guide>
        <p15:guide id="18" orient="horz" pos="386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betterstands@informa.com" TargetMode="External"/><Relationship Id="rId2" Type="http://schemas.openxmlformats.org/officeDocument/2006/relationships/hyperlink" Target="https://www.informa.com/sustainability/"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102C7D8-8500-47F9-BD41-16F6935B20E5}"/>
              </a:ext>
            </a:extLst>
          </p:cNvPr>
          <p:cNvSpPr>
            <a:spLocks noGrp="1"/>
          </p:cNvSpPr>
          <p:nvPr>
            <p:ph type="ctrTitle"/>
          </p:nvPr>
        </p:nvSpPr>
        <p:spPr>
          <a:xfrm>
            <a:off x="777931" y="1650287"/>
            <a:ext cx="5091544" cy="1813413"/>
          </a:xfrm>
        </p:spPr>
        <p:txBody>
          <a:bodyPr>
            <a:noAutofit/>
          </a:bodyPr>
          <a:lstStyle/>
          <a:p>
            <a:pPr rtl="0"/>
            <a:r>
              <a:rPr lang="tr" dirty="0">
                <a:highlight>
                  <a:srgbClr val="000000">
                    <a:alpha val="0"/>
                  </a:srgbClr>
                </a:highlight>
                <a:latin typeface="Aleo-Regular"/>
              </a:rPr>
              <a:t>Çevre Dostu Stantlar</a:t>
            </a:r>
            <a:br>
              <a:rPr lang="tr" sz="3500" b="0" i="0" u="none" strike="noStrike" dirty="0">
                <a:highlight>
                  <a:srgbClr val="000000">
                    <a:alpha val="0"/>
                  </a:srgbClr>
                </a:highlight>
                <a:latin typeface="Aleo-Regular"/>
              </a:rPr>
            </a:br>
            <a:r>
              <a:rPr lang="tr" sz="3500" b="0" i="0" u="none" strike="noStrike" dirty="0">
                <a:highlight>
                  <a:srgbClr val="000000">
                    <a:alpha val="0"/>
                  </a:srgbClr>
                </a:highlight>
                <a:latin typeface="Aleo-Regular"/>
              </a:rPr>
              <a:t>(Better </a:t>
            </a:r>
            <a:r>
              <a:rPr lang="tr-TR" sz="3500" b="0" i="0" u="none" strike="noStrike" dirty="0" err="1">
                <a:highlight>
                  <a:srgbClr val="000000">
                    <a:alpha val="0"/>
                  </a:srgbClr>
                </a:highlight>
                <a:latin typeface="Aleo-Regular"/>
              </a:rPr>
              <a:t>Stands</a:t>
            </a:r>
            <a:r>
              <a:rPr lang="tr-TR" sz="3500" b="0" i="0" u="none" strike="noStrike" dirty="0">
                <a:highlight>
                  <a:srgbClr val="000000">
                    <a:alpha val="0"/>
                  </a:srgbClr>
                </a:highlight>
                <a:latin typeface="Aleo-Regular"/>
              </a:rPr>
              <a:t>)</a:t>
            </a:r>
            <a:endParaRPr lang="tr" sz="3500" b="0" i="0" u="none" strike="noStrike" dirty="0">
              <a:highlight>
                <a:srgbClr val="000000">
                  <a:alpha val="0"/>
                </a:srgbClr>
              </a:highlight>
              <a:latin typeface="Aleo-Regular"/>
            </a:endParaRPr>
          </a:p>
        </p:txBody>
      </p:sp>
      <p:sp>
        <p:nvSpPr>
          <p:cNvPr id="2" name="TextBox 1">
            <a:extLst>
              <a:ext uri="{FF2B5EF4-FFF2-40B4-BE49-F238E27FC236}">
                <a16:creationId xmlns:a16="http://schemas.microsoft.com/office/drawing/2014/main" id="{E1B3D0F5-AC85-1677-A76D-B52361A969DF}"/>
              </a:ext>
            </a:extLst>
          </p:cNvPr>
          <p:cNvSpPr txBox="1"/>
          <p:nvPr/>
        </p:nvSpPr>
        <p:spPr>
          <a:xfrm>
            <a:off x="707741" y="3669850"/>
            <a:ext cx="3964708" cy="830997"/>
          </a:xfrm>
          <a:prstGeom prst="rect">
            <a:avLst/>
          </a:prstGeom>
          <a:noFill/>
        </p:spPr>
        <p:txBody>
          <a:bodyPr wrap="square" rtlCol="0">
            <a:noAutofit/>
          </a:bodyPr>
          <a:lstStyle/>
          <a:p>
            <a:pPr rtl="0"/>
            <a:r>
              <a:rPr lang="tr" sz="2400" b="0" i="0" u="none" strike="noStrike" dirty="0">
                <a:solidFill>
                  <a:srgbClr val="FFFFFF"/>
                </a:solidFill>
                <a:latin typeface="Open Sans Light"/>
              </a:rPr>
              <a:t>Katılımcı</a:t>
            </a:r>
            <a:r>
              <a:rPr lang="en-US" sz="2400" dirty="0">
                <a:solidFill>
                  <a:srgbClr val="FFFFFF"/>
                </a:solidFill>
                <a:latin typeface="Open Sans Light"/>
              </a:rPr>
              <a:t>lar </a:t>
            </a:r>
            <a:r>
              <a:rPr lang="en-US" sz="2400" dirty="0" err="1">
                <a:solidFill>
                  <a:srgbClr val="FFFFFF"/>
                </a:solidFill>
                <a:latin typeface="Open Sans Light"/>
              </a:rPr>
              <a:t>için</a:t>
            </a:r>
            <a:r>
              <a:rPr lang="en-US" sz="2400" dirty="0">
                <a:solidFill>
                  <a:srgbClr val="FFFFFF"/>
                </a:solidFill>
                <a:latin typeface="Open Sans Light"/>
              </a:rPr>
              <a:t> </a:t>
            </a:r>
            <a:r>
              <a:rPr lang="en-US" sz="2400" dirty="0" err="1">
                <a:solidFill>
                  <a:srgbClr val="FFFFFF"/>
                </a:solidFill>
                <a:latin typeface="Open Sans Light"/>
              </a:rPr>
              <a:t>Satınalma</a:t>
            </a:r>
            <a:r>
              <a:rPr lang="en-US" sz="2400" dirty="0">
                <a:solidFill>
                  <a:srgbClr val="FFFFFF"/>
                </a:solidFill>
                <a:latin typeface="Open Sans Light"/>
              </a:rPr>
              <a:t> </a:t>
            </a:r>
            <a:r>
              <a:rPr lang="tr" sz="2400" b="0" i="0" u="none" strike="noStrike" dirty="0">
                <a:solidFill>
                  <a:srgbClr val="FFFFFF"/>
                </a:solidFill>
                <a:latin typeface="Open Sans Light"/>
              </a:rPr>
              <a:t>Kılavuzu</a:t>
            </a:r>
          </a:p>
        </p:txBody>
      </p:sp>
      <p:pic>
        <p:nvPicPr>
          <p:cNvPr id="16" name="Picture 15">
            <a:extLst>
              <a:ext uri="{FF2B5EF4-FFF2-40B4-BE49-F238E27FC236}">
                <a16:creationId xmlns:a16="http://schemas.microsoft.com/office/drawing/2014/main" id="{E71074D6-724F-95D2-D326-9037BF42C873}"/>
              </a:ext>
            </a:extLst>
          </p:cNvPr>
          <p:cNvPicPr>
            <a:picLocks noChangeAspect="1"/>
          </p:cNvPicPr>
          <p:nvPr/>
        </p:nvPicPr>
        <p:blipFill>
          <a:blip r:embed="rId3"/>
          <a:srcRect l="17690" t="11791" r="25986" b="9385"/>
          <a:stretch>
            <a:fillRect/>
          </a:stretch>
        </p:blipFill>
        <p:spPr>
          <a:xfrm>
            <a:off x="6102990" y="726123"/>
            <a:ext cx="5461001" cy="5405754"/>
          </a:xfrm>
          <a:prstGeom prst="rect">
            <a:avLst/>
          </a:prstGeom>
        </p:spPr>
      </p:pic>
      <p:pic>
        <p:nvPicPr>
          <p:cNvPr id="5" name="Picture 4" descr="A picture containing scale model, LEGO, toy, screenshot&#10;&#10;Description automatically generated">
            <a:extLst>
              <a:ext uri="{FF2B5EF4-FFF2-40B4-BE49-F238E27FC236}">
                <a16:creationId xmlns:a16="http://schemas.microsoft.com/office/drawing/2014/main" id="{837BE4D8-B024-0805-F2C7-25618801D44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83711" y="361950"/>
            <a:ext cx="5299557" cy="6858000"/>
          </a:xfrm>
          <a:prstGeom prst="rect">
            <a:avLst/>
          </a:prstGeom>
        </p:spPr>
      </p:pic>
    </p:spTree>
    <p:extLst>
      <p:ext uri="{BB962C8B-B14F-4D97-AF65-F5344CB8AC3E}">
        <p14:creationId xmlns:p14="http://schemas.microsoft.com/office/powerpoint/2010/main" val="2835053434"/>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28"/>
        <p:cNvGrpSpPr/>
        <p:nvPr/>
      </p:nvGrpSpPr>
      <p:grpSpPr>
        <a:xfrm>
          <a:off x="0" y="0"/>
          <a:ext cx="0" cy="0"/>
          <a:chOff x="0" y="0"/>
          <a:chExt cx="0" cy="0"/>
        </a:xfrm>
      </p:grpSpPr>
      <p:sp>
        <p:nvSpPr>
          <p:cNvPr id="430" name="Google Shape;430;p31"/>
          <p:cNvSpPr txBox="1">
            <a:spLocks noGrp="1"/>
          </p:cNvSpPr>
          <p:nvPr>
            <p:ph type="subTitle" idx="1"/>
          </p:nvPr>
        </p:nvSpPr>
        <p:spPr>
          <a:xfrm>
            <a:off x="481070" y="2113420"/>
            <a:ext cx="5877785" cy="2830020"/>
          </a:xfrm>
          <a:prstGeom prst="rect">
            <a:avLst/>
          </a:prstGeom>
          <a:noFill/>
          <a:ln>
            <a:noFill/>
          </a:ln>
        </p:spPr>
        <p:txBody>
          <a:bodyPr spcFirstLastPara="1" vert="horz" wrap="square" lIns="0" tIns="0" rIns="0" bIns="0" rtlCol="0" anchor="t" anchorCtr="0">
            <a:noAutofit/>
          </a:bodyPr>
          <a:lstStyle/>
          <a:p>
            <a:pPr>
              <a:buSzPts val="1100"/>
            </a:pPr>
            <a:endParaRPr lang="en-US" sz="3200" dirty="0">
              <a:solidFill>
                <a:srgbClr val="11A7D9"/>
              </a:solidFill>
              <a:latin typeface="Aleo" panose="020F0302020204030203" pitchFamily="34" charset="0"/>
            </a:endParaRPr>
          </a:p>
          <a:p>
            <a:pPr rtl="0">
              <a:buSzPts val="1100"/>
            </a:pPr>
            <a:r>
              <a:rPr lang="tr" sz="4800" b="0" i="0" u="none" strike="noStrike" dirty="0">
                <a:highlight>
                  <a:srgbClr val="000000">
                    <a:alpha val="0"/>
                  </a:srgbClr>
                </a:highlight>
                <a:latin typeface="Aleo"/>
                <a:ea typeface="Open Sans"/>
                <a:cs typeface="Open Sans"/>
              </a:rPr>
              <a:t>Çevre Dostu</a:t>
            </a:r>
            <a:r>
              <a:rPr lang="tr" sz="4800" b="0" i="0" u="none" strike="noStrike" dirty="0">
                <a:solidFill>
                  <a:srgbClr val="FFFFFF"/>
                </a:solidFill>
                <a:highlight>
                  <a:srgbClr val="000000">
                    <a:alpha val="0"/>
                  </a:srgbClr>
                </a:highlight>
                <a:latin typeface="Aleo"/>
                <a:ea typeface="Open Sans"/>
                <a:cs typeface="Open Sans"/>
              </a:rPr>
              <a:t> </a:t>
            </a:r>
          </a:p>
          <a:p>
            <a:pPr rtl="0">
              <a:buSzPts val="1100"/>
            </a:pPr>
            <a:r>
              <a:rPr lang="tr" sz="4800" b="0" i="0" u="none" strike="noStrike" dirty="0">
                <a:solidFill>
                  <a:srgbClr val="FFFFFF"/>
                </a:solidFill>
                <a:highlight>
                  <a:srgbClr val="000000">
                    <a:alpha val="0"/>
                  </a:srgbClr>
                </a:highlight>
                <a:latin typeface="Aleo"/>
                <a:ea typeface="Open Sans"/>
                <a:cs typeface="Open Sans"/>
              </a:rPr>
              <a:t>Stantlar Program</a:t>
            </a:r>
            <a:r>
              <a:rPr lang="tr-TR" sz="4800" b="0" i="0" u="none" strike="noStrike" dirty="0">
                <a:solidFill>
                  <a:srgbClr val="FFFFFF"/>
                </a:solidFill>
                <a:highlight>
                  <a:srgbClr val="000000">
                    <a:alpha val="0"/>
                  </a:srgbClr>
                </a:highlight>
                <a:latin typeface="Aleo"/>
                <a:ea typeface="Open Sans"/>
                <a:cs typeface="Open Sans"/>
              </a:rPr>
              <a:t>ı</a:t>
            </a:r>
            <a:r>
              <a:rPr lang="tr" sz="4800" b="0" i="0" u="none" strike="noStrike" dirty="0">
                <a:solidFill>
                  <a:srgbClr val="FFFFFF"/>
                </a:solidFill>
                <a:highlight>
                  <a:srgbClr val="000000">
                    <a:alpha val="0"/>
                  </a:srgbClr>
                </a:highlight>
                <a:latin typeface="Aleo"/>
                <a:ea typeface="Open Sans"/>
                <a:cs typeface="Open Sans"/>
              </a:rPr>
              <a:t>  </a:t>
            </a:r>
          </a:p>
        </p:txBody>
      </p:sp>
      <p:sp>
        <p:nvSpPr>
          <p:cNvPr id="3" name="Rectangle 2">
            <a:extLst>
              <a:ext uri="{FF2B5EF4-FFF2-40B4-BE49-F238E27FC236}">
                <a16:creationId xmlns:a16="http://schemas.microsoft.com/office/drawing/2014/main" id="{B90F5194-BD32-4030-B22D-0495F44F1584}"/>
              </a:ext>
            </a:extLst>
          </p:cNvPr>
          <p:cNvSpPr/>
          <p:nvPr/>
        </p:nvSpPr>
        <p:spPr>
          <a:xfrm>
            <a:off x="5591498" y="204469"/>
            <a:ext cx="6119432" cy="623554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pic>
        <p:nvPicPr>
          <p:cNvPr id="4" name="Picture 3" descr="Logo, icon&#10;&#10;Description automatically generated">
            <a:extLst>
              <a:ext uri="{FF2B5EF4-FFF2-40B4-BE49-F238E27FC236}">
                <a16:creationId xmlns:a16="http://schemas.microsoft.com/office/drawing/2014/main" id="{DC57B1D4-CB3A-4222-85CB-8CBB6B8D276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94900" y="429001"/>
            <a:ext cx="5965633" cy="5965633"/>
          </a:xfrm>
          <a:prstGeom prst="rect">
            <a:avLst/>
          </a:prstGeom>
        </p:spPr>
      </p:pic>
    </p:spTree>
    <p:extLst>
      <p:ext uri="{BB962C8B-B14F-4D97-AF65-F5344CB8AC3E}">
        <p14:creationId xmlns:p14="http://schemas.microsoft.com/office/powerpoint/2010/main" val="410963800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EFD8E-231A-C279-3F26-A8E33FEDAA17}"/>
              </a:ext>
            </a:extLst>
          </p:cNvPr>
          <p:cNvSpPr>
            <a:spLocks noGrp="1"/>
          </p:cNvSpPr>
          <p:nvPr>
            <p:ph type="title"/>
          </p:nvPr>
        </p:nvSpPr>
        <p:spPr>
          <a:xfrm>
            <a:off x="723900" y="569889"/>
            <a:ext cx="10736263" cy="462406"/>
          </a:xfrm>
        </p:spPr>
        <p:txBody>
          <a:bodyPr>
            <a:noAutofit/>
          </a:bodyPr>
          <a:lstStyle/>
          <a:p>
            <a:pPr lvl="0" rtl="0">
              <a:lnSpc>
                <a:spcPct val="107000"/>
              </a:lnSpc>
              <a:spcAft>
                <a:spcPts val="800"/>
              </a:spcAft>
              <a:tabLst>
                <a:tab pos="457200" algn="l"/>
              </a:tabLst>
            </a:pPr>
            <a:r>
              <a:rPr lang="tr" sz="3000" b="1" i="0" u="none" strike="noStrike" dirty="0">
                <a:solidFill>
                  <a:srgbClr val="FFFFFF"/>
                </a:solidFill>
                <a:latin typeface="Aleo"/>
                <a:ea typeface="Calibri"/>
                <a:cs typeface="Times New Roman"/>
              </a:rPr>
              <a:t>Çevre Dostu Stantlar </a:t>
            </a:r>
            <a:r>
              <a:rPr lang="tr" sz="3000" b="1" i="0" u="none" strike="noStrike" dirty="0">
                <a:solidFill>
                  <a:srgbClr val="FFFFFF"/>
                </a:solidFill>
                <a:highlight>
                  <a:srgbClr val="000000">
                    <a:alpha val="0"/>
                  </a:srgbClr>
                </a:highlight>
                <a:latin typeface="Aleo"/>
                <a:ea typeface="Calibri"/>
                <a:cs typeface="Times New Roman"/>
              </a:rPr>
              <a:t>nedir?</a:t>
            </a:r>
            <a:endParaRPr lang="en-GB" dirty="0">
              <a:solidFill>
                <a:schemeClr val="bg1"/>
              </a:solidFill>
              <a:effectLst/>
              <a:latin typeface="Aleo" panose="00000500000000000000" pitchFamily="2"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1D850A0-95C4-C0FB-2D20-D3974D534EC6}"/>
              </a:ext>
            </a:extLst>
          </p:cNvPr>
          <p:cNvSpPr>
            <a:spLocks noGrp="1"/>
          </p:cNvSpPr>
          <p:nvPr>
            <p:ph idx="1"/>
          </p:nvPr>
        </p:nvSpPr>
        <p:spPr>
          <a:xfrm>
            <a:off x="723900" y="1293036"/>
            <a:ext cx="10736262" cy="2253673"/>
          </a:xfrm>
        </p:spPr>
        <p:txBody>
          <a:bodyPr>
            <a:noAutofit/>
          </a:bodyPr>
          <a:lstStyle/>
          <a:p>
            <a:pPr marL="0" indent="0" rtl="0">
              <a:lnSpc>
                <a:spcPct val="107000"/>
              </a:lnSpc>
              <a:spcAft>
                <a:spcPts val="800"/>
              </a:spcAft>
              <a:buNone/>
            </a:pPr>
            <a:r>
              <a:rPr lang="tr" sz="1800" b="0" i="0" u="none" strike="noStrike" dirty="0">
                <a:solidFill>
                  <a:srgbClr val="FFFFFF"/>
                </a:solidFill>
                <a:highlight>
                  <a:srgbClr val="000000">
                    <a:alpha val="0"/>
                  </a:srgbClr>
                </a:highlight>
                <a:latin typeface="Open Sans Light"/>
                <a:ea typeface="Calibri"/>
                <a:cs typeface="Times New Roman"/>
              </a:rPr>
              <a:t>Tek </a:t>
            </a:r>
            <a:r>
              <a:rPr lang="tr" sz="1800" b="0" i="0" u="none" strike="noStrike" dirty="0">
                <a:solidFill>
                  <a:srgbClr val="FFFFFF"/>
                </a:solidFill>
                <a:latin typeface="Open Sans Light"/>
                <a:ea typeface="Calibri"/>
                <a:cs typeface="Times New Roman"/>
              </a:rPr>
              <a:t>kullanımlık stantlar, yalnızca bir kez kullanılmak üzere tasarlanır; yerinde artan sağlık ve güvenlik risklerine ek olarak çevre üzerinde önemli bir etkiye sahiptir. </a:t>
            </a:r>
          </a:p>
          <a:p>
            <a:pPr marL="0" indent="0" rtl="0">
              <a:lnSpc>
                <a:spcPct val="107000"/>
              </a:lnSpc>
              <a:spcAft>
                <a:spcPts val="800"/>
              </a:spcAft>
              <a:buNone/>
            </a:pPr>
            <a:r>
              <a:rPr lang="tr" sz="1800" b="0" i="0" u="none" strike="noStrike" dirty="0">
                <a:solidFill>
                  <a:srgbClr val="FFFFFF"/>
                </a:solidFill>
                <a:latin typeface="Open Sans Light"/>
                <a:ea typeface="Calibri"/>
                <a:cs typeface="Times New Roman"/>
              </a:rPr>
              <a:t>Çevre Dostu Stantlar, katılımcı stantlarının tüm ana elemanlarının yeniden kullanılabilir olmasını sağlamayı amaçlayan bir Informa programıdır. Çevre Dostu Stantlar </a:t>
            </a:r>
            <a:r>
              <a:rPr lang="tr" sz="1800" b="0" i="0" u="none" strike="noStrike" dirty="0">
                <a:solidFill>
                  <a:srgbClr val="FFFFFF"/>
                </a:solidFill>
                <a:highlight>
                  <a:srgbClr val="000000">
                    <a:alpha val="0"/>
                  </a:srgbClr>
                </a:highlight>
                <a:latin typeface="Open Sans Light"/>
                <a:ea typeface="Calibri"/>
                <a:cs typeface="Times New Roman"/>
              </a:rPr>
              <a:t>kılavuz ilkelerine bağlılığınızı taahhüt ederek etkinliklerin çevresel etkisini azaltmamıza yardım edin ve şirketinizin sürdürülebilir ve sosyal açıdan sorumlu etkinliklerin bir parçası olmaya değer verdiğini gösterin.</a:t>
            </a:r>
          </a:p>
        </p:txBody>
      </p:sp>
      <p:sp>
        <p:nvSpPr>
          <p:cNvPr id="5" name="Slide Number Placeholder 4">
            <a:extLst>
              <a:ext uri="{FF2B5EF4-FFF2-40B4-BE49-F238E27FC236}">
                <a16:creationId xmlns:a16="http://schemas.microsoft.com/office/drawing/2014/main" id="{CF3C1C97-B01F-A823-FA8F-A7E4CE3FDC76}"/>
              </a:ext>
            </a:extLst>
          </p:cNvPr>
          <p:cNvSpPr>
            <a:spLocks noGrp="1"/>
          </p:cNvSpPr>
          <p:nvPr>
            <p:ph type="sldNum" sz="quarter" idx="12"/>
          </p:nvPr>
        </p:nvSpPr>
        <p:spPr/>
        <p:txBody>
          <a:bodyPr>
            <a:noAutofit/>
          </a:bodyPr>
          <a:lstStyle/>
          <a:p>
            <a:pPr rtl="0"/>
            <a:r>
              <a:rPr lang="tr" sz="1100" b="0" i="0" u="none" strike="noStrike">
                <a:highlight>
                  <a:srgbClr val="000000">
                    <a:alpha val="0"/>
                  </a:srgbClr>
                </a:highlight>
                <a:latin typeface="Open Sans Light"/>
              </a:rPr>
              <a:t>12</a:t>
            </a:r>
            <a:endParaRPr lang="en-GB"/>
          </a:p>
        </p:txBody>
      </p:sp>
      <p:sp>
        <p:nvSpPr>
          <p:cNvPr id="4" name="Content Placeholder 2">
            <a:extLst>
              <a:ext uri="{FF2B5EF4-FFF2-40B4-BE49-F238E27FC236}">
                <a16:creationId xmlns:a16="http://schemas.microsoft.com/office/drawing/2014/main" id="{99DA11BE-5FEE-6FDF-0B8E-9783B5DE37CD}"/>
              </a:ext>
            </a:extLst>
          </p:cNvPr>
          <p:cNvSpPr txBox="1"/>
          <p:nvPr/>
        </p:nvSpPr>
        <p:spPr>
          <a:xfrm>
            <a:off x="723900" y="4423215"/>
            <a:ext cx="10983840" cy="2253673"/>
          </a:xfrm>
          <a:prstGeom prst="rect">
            <a:avLst/>
          </a:prstGeom>
        </p:spPr>
        <p:txBody>
          <a:bodyPr vert="horz" lIns="0" tIns="0" rIns="0" bIns="0" rtlCol="0">
            <a:noAutofit/>
          </a:bodyPr>
          <a:lstStyle>
            <a:lvl1pPr marL="228594" indent="-228594"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1pPr>
            <a:lvl2pPr marL="538149" indent="-271456"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2pPr>
            <a:lvl3pPr marL="804843" indent="-266693"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3pPr>
            <a:lvl4pPr marL="1076298" indent="-271456"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4pPr>
            <a:lvl5pPr marL="1342992" indent="-266693"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0" indent="-342900" rtl="0">
              <a:lnSpc>
                <a:spcPct val="107000"/>
              </a:lnSpc>
              <a:buFont typeface="Symbol" panose="05050102010706020507" pitchFamily="18" charset="2"/>
              <a:buChar char=""/>
            </a:pPr>
            <a:r>
              <a:rPr lang="tr" sz="1800" b="0" i="0" u="none" strike="noStrike" dirty="0">
                <a:solidFill>
                  <a:srgbClr val="FFFFFF"/>
                </a:solidFill>
                <a:highlight>
                  <a:srgbClr val="000000">
                    <a:alpha val="0"/>
                  </a:srgbClr>
                </a:highlight>
                <a:latin typeface="Open Sans Light"/>
                <a:ea typeface="Calibri"/>
                <a:cs typeface="Times New Roman"/>
              </a:rPr>
              <a:t>Daha iyi kalite</a:t>
            </a:r>
            <a:r>
              <a:rPr lang="tr-TR" sz="1800" b="0" i="0" u="none" strike="noStrike" dirty="0">
                <a:solidFill>
                  <a:srgbClr val="FFFFFF"/>
                </a:solidFill>
                <a:highlight>
                  <a:srgbClr val="000000">
                    <a:alpha val="0"/>
                  </a:srgbClr>
                </a:highlight>
                <a:latin typeface="Open Sans Light"/>
                <a:ea typeface="Calibri"/>
                <a:cs typeface="Times New Roman"/>
              </a:rPr>
              <a:t>de</a:t>
            </a:r>
            <a:r>
              <a:rPr lang="tr" sz="1800" b="0" i="0" u="none" strike="noStrike" dirty="0">
                <a:solidFill>
                  <a:srgbClr val="FFFFFF"/>
                </a:solidFill>
                <a:highlight>
                  <a:srgbClr val="000000">
                    <a:alpha val="0"/>
                  </a:srgbClr>
                </a:highlight>
                <a:latin typeface="Open Sans Light"/>
                <a:ea typeface="Calibri"/>
                <a:cs typeface="Times New Roman"/>
              </a:rPr>
              <a:t>, daha dikkat çekici stant</a:t>
            </a:r>
          </a:p>
          <a:p>
            <a:pPr marL="342900" lvl="0" indent="-342900" rtl="0">
              <a:lnSpc>
                <a:spcPct val="107000"/>
              </a:lnSpc>
              <a:buFont typeface="Symbol" panose="05050102010706020507" pitchFamily="18" charset="2"/>
              <a:buChar char=""/>
            </a:pPr>
            <a:r>
              <a:rPr lang="tr" sz="1800" b="0" i="0" u="none" strike="noStrike" dirty="0">
                <a:solidFill>
                  <a:srgbClr val="FFFFFF"/>
                </a:solidFill>
                <a:highlight>
                  <a:srgbClr val="000000">
                    <a:alpha val="0"/>
                  </a:srgbClr>
                </a:highlight>
                <a:latin typeface="Open Sans Light"/>
                <a:ea typeface="Calibri"/>
                <a:cs typeface="Times New Roman"/>
              </a:rPr>
              <a:t>Markanızın sürdürülebilirlik referansını destekleyin</a:t>
            </a:r>
          </a:p>
          <a:p>
            <a:pPr marL="342900" lvl="0" indent="-342900" rtl="0">
              <a:lnSpc>
                <a:spcPct val="107000"/>
              </a:lnSpc>
              <a:buFont typeface="Symbol" panose="05050102010706020507" pitchFamily="18" charset="2"/>
              <a:buChar char=""/>
            </a:pPr>
            <a:r>
              <a:rPr lang="tr" sz="1800" b="0" i="0" u="none" strike="noStrike" dirty="0">
                <a:solidFill>
                  <a:srgbClr val="FFFFFF"/>
                </a:solidFill>
                <a:highlight>
                  <a:srgbClr val="000000">
                    <a:alpha val="0"/>
                  </a:srgbClr>
                </a:highlight>
                <a:latin typeface="Open Sans Light"/>
                <a:ea typeface="Calibri"/>
                <a:cs typeface="Times New Roman"/>
              </a:rPr>
              <a:t>Daha düzgün, daha etkili yapım ve parçalama süreleri</a:t>
            </a:r>
          </a:p>
          <a:p>
            <a:pPr marL="342900" lvl="0" indent="-342900" rtl="0">
              <a:lnSpc>
                <a:spcPct val="107000"/>
              </a:lnSpc>
              <a:buFont typeface="Symbol" panose="05050102010706020507" pitchFamily="18" charset="2"/>
              <a:buChar char=""/>
            </a:pPr>
            <a:r>
              <a:rPr lang="tr" sz="1800" b="0" i="0" u="none" strike="noStrike" dirty="0">
                <a:solidFill>
                  <a:srgbClr val="FFFFFF"/>
                </a:solidFill>
                <a:highlight>
                  <a:srgbClr val="000000">
                    <a:alpha val="0"/>
                  </a:srgbClr>
                </a:highlight>
                <a:latin typeface="Open Sans Light"/>
                <a:ea typeface="Calibri"/>
                <a:cs typeface="Times New Roman"/>
              </a:rPr>
              <a:t>Daha az çalışma saati ve daha düşük inşaat maliyetleri</a:t>
            </a:r>
          </a:p>
          <a:p>
            <a:pPr marL="342900" lvl="0" indent="-342900" rtl="0">
              <a:lnSpc>
                <a:spcPct val="107000"/>
              </a:lnSpc>
              <a:spcAft>
                <a:spcPts val="800"/>
              </a:spcAft>
              <a:buFont typeface="Symbol" panose="05050102010706020507" pitchFamily="18" charset="2"/>
              <a:buChar char=""/>
            </a:pPr>
            <a:r>
              <a:rPr lang="tr" sz="1800" b="0" i="0" u="none" strike="noStrike" dirty="0">
                <a:solidFill>
                  <a:srgbClr val="FFFFFF"/>
                </a:solidFill>
                <a:highlight>
                  <a:srgbClr val="000000">
                    <a:alpha val="0"/>
                  </a:srgbClr>
                </a:highlight>
                <a:latin typeface="Open Sans Light"/>
                <a:ea typeface="Calibri"/>
                <a:cs typeface="Times New Roman"/>
              </a:rPr>
              <a:t>Daha düşük atık faturaları</a:t>
            </a:r>
          </a:p>
        </p:txBody>
      </p:sp>
      <p:sp>
        <p:nvSpPr>
          <p:cNvPr id="6" name="Title 1">
            <a:extLst>
              <a:ext uri="{FF2B5EF4-FFF2-40B4-BE49-F238E27FC236}">
                <a16:creationId xmlns:a16="http://schemas.microsoft.com/office/drawing/2014/main" id="{FF73DCDC-5429-BC1A-0C6B-EA382FF9E0D0}"/>
              </a:ext>
            </a:extLst>
          </p:cNvPr>
          <p:cNvSpPr txBox="1"/>
          <p:nvPr/>
        </p:nvSpPr>
        <p:spPr>
          <a:xfrm>
            <a:off x="723899" y="3664828"/>
            <a:ext cx="10736263" cy="462406"/>
          </a:xfrm>
          <a:prstGeom prst="rect">
            <a:avLst/>
          </a:prstGeom>
        </p:spPr>
        <p:txBody>
          <a:bodyPr vert="horz" lIns="0" tIns="0" rIns="0" bIns="0" rtlCol="0" anchor="t" anchorCtr="0">
            <a:noAutofit/>
          </a:bodyPr>
          <a:lstStyle>
            <a:lvl1pPr algn="l" defTabSz="914377" rtl="0" eaLnBrk="1" latinLnBrk="0" hangingPunct="1">
              <a:lnSpc>
                <a:spcPct val="100000"/>
              </a:lnSpc>
              <a:spcBef>
                <a:spcPct val="0"/>
              </a:spcBef>
              <a:buNone/>
              <a:defRPr sz="3000" kern="1200">
                <a:solidFill>
                  <a:schemeClr val="accent1"/>
                </a:solidFill>
                <a:latin typeface="+mj-lt"/>
                <a:ea typeface="+mj-ea"/>
                <a:cs typeface="+mj-cs"/>
              </a:defRPr>
            </a:lvl1pPr>
          </a:lstStyle>
          <a:p>
            <a:pPr rtl="0">
              <a:lnSpc>
                <a:spcPct val="107000"/>
              </a:lnSpc>
              <a:spcAft>
                <a:spcPts val="800"/>
              </a:spcAft>
            </a:pPr>
            <a:r>
              <a:rPr lang="tr" sz="3200" b="1" i="0" u="none" strike="noStrike">
                <a:solidFill>
                  <a:srgbClr val="FFFFFF"/>
                </a:solidFill>
                <a:highlight>
                  <a:srgbClr val="000000">
                    <a:alpha val="0"/>
                  </a:srgbClr>
                </a:highlight>
                <a:latin typeface="Aleo-Regular"/>
              </a:rPr>
              <a:t>Bana göre ne var?</a:t>
            </a:r>
            <a:endParaRPr lang="en-GB" sz="5400">
              <a:solidFill>
                <a:schemeClr val="bg1"/>
              </a:solidFill>
            </a:endParaRPr>
          </a:p>
        </p:txBody>
      </p:sp>
      <p:pic>
        <p:nvPicPr>
          <p:cNvPr id="7" name="Picture 6" descr="Logo, icon&#10;&#10;Description automatically generated">
            <a:extLst>
              <a:ext uri="{FF2B5EF4-FFF2-40B4-BE49-F238E27FC236}">
                <a16:creationId xmlns:a16="http://schemas.microsoft.com/office/drawing/2014/main" id="{8BB325B3-45CA-5C88-C03C-0E8ED56AA9F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72213" y="3572033"/>
            <a:ext cx="1943805" cy="1943805"/>
          </a:xfrm>
          <a:prstGeom prst="rect">
            <a:avLst/>
          </a:prstGeom>
        </p:spPr>
      </p:pic>
      <p:sp>
        <p:nvSpPr>
          <p:cNvPr id="8" name="TextBox 7">
            <a:extLst>
              <a:ext uri="{FF2B5EF4-FFF2-40B4-BE49-F238E27FC236}">
                <a16:creationId xmlns:a16="http://schemas.microsoft.com/office/drawing/2014/main" id="{5CA90890-CCD1-4944-B141-02C57384D5E6}"/>
              </a:ext>
            </a:extLst>
          </p:cNvPr>
          <p:cNvSpPr txBox="1"/>
          <p:nvPr/>
        </p:nvSpPr>
        <p:spPr>
          <a:xfrm>
            <a:off x="64008" y="6605258"/>
            <a:ext cx="2075688" cy="230832"/>
          </a:xfrm>
          <a:prstGeom prst="rect">
            <a:avLst/>
          </a:prstGeom>
          <a:solidFill>
            <a:schemeClr val="accent1"/>
          </a:solidFill>
        </p:spPr>
        <p:txBody>
          <a:bodyPr wrap="square" rtlCol="0">
            <a:spAutoFit/>
          </a:bodyPr>
          <a:lstStyle/>
          <a:p>
            <a:r>
              <a:rPr lang="tr-TR" sz="900" dirty="0">
                <a:solidFill>
                  <a:srgbClr val="0070C0"/>
                </a:solidFill>
                <a:latin typeface="Times New Roman" panose="02020603050405020304" pitchFamily="18" charset="0"/>
                <a:cs typeface="Times New Roman" panose="02020603050405020304" pitchFamily="18" charset="0"/>
              </a:rPr>
              <a:t>Bilgi Sınıfı: Genel</a:t>
            </a:r>
          </a:p>
        </p:txBody>
      </p:sp>
    </p:spTree>
    <p:extLst>
      <p:ext uri="{BB962C8B-B14F-4D97-AF65-F5344CB8AC3E}">
        <p14:creationId xmlns:p14="http://schemas.microsoft.com/office/powerpoint/2010/main" val="14070187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EFD8E-231A-C279-3F26-A8E33FEDAA17}"/>
              </a:ext>
            </a:extLst>
          </p:cNvPr>
          <p:cNvSpPr>
            <a:spLocks noGrp="1"/>
          </p:cNvSpPr>
          <p:nvPr>
            <p:ph type="title"/>
          </p:nvPr>
        </p:nvSpPr>
        <p:spPr>
          <a:xfrm>
            <a:off x="723900" y="335932"/>
            <a:ext cx="10736263" cy="462406"/>
          </a:xfrm>
        </p:spPr>
        <p:txBody>
          <a:bodyPr>
            <a:noAutofit/>
          </a:bodyPr>
          <a:lstStyle/>
          <a:p>
            <a:pPr lvl="0" rtl="0">
              <a:lnSpc>
                <a:spcPct val="107000"/>
              </a:lnSpc>
              <a:spcAft>
                <a:spcPts val="800"/>
              </a:spcAft>
              <a:tabLst>
                <a:tab pos="457200" algn="l"/>
              </a:tabLst>
            </a:pPr>
            <a:r>
              <a:rPr lang="tr" sz="3200" b="1" i="0" u="none" strike="noStrike">
                <a:solidFill>
                  <a:srgbClr val="FFFFFF"/>
                </a:solidFill>
                <a:highlight>
                  <a:srgbClr val="000000">
                    <a:alpha val="0"/>
                  </a:srgbClr>
                </a:highlight>
                <a:latin typeface="Aleo"/>
                <a:ea typeface="Calibri"/>
                <a:cs typeface="Times New Roman"/>
              </a:rPr>
              <a:t>Ne yapmam gerekiyor?</a:t>
            </a:r>
            <a:endParaRPr lang="en-GB" sz="3200">
              <a:solidFill>
                <a:schemeClr val="bg1"/>
              </a:solidFill>
              <a:effectLst/>
              <a:latin typeface="Aleo" panose="00000500000000000000" pitchFamily="2"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1D850A0-95C4-C0FB-2D20-D3974D534EC6}"/>
              </a:ext>
            </a:extLst>
          </p:cNvPr>
          <p:cNvSpPr>
            <a:spLocks noGrp="1"/>
          </p:cNvSpPr>
          <p:nvPr>
            <p:ph idx="1"/>
          </p:nvPr>
        </p:nvSpPr>
        <p:spPr>
          <a:xfrm>
            <a:off x="723900" y="1032295"/>
            <a:ext cx="11096188" cy="2253673"/>
          </a:xfrm>
        </p:spPr>
        <p:txBody>
          <a:bodyPr vert="horz" lIns="0" tIns="0" rIns="0" bIns="0" rtlCol="0" anchor="t">
            <a:noAutofit/>
          </a:bodyPr>
          <a:lstStyle/>
          <a:p>
            <a:pPr marL="0" indent="0" rtl="0">
              <a:lnSpc>
                <a:spcPct val="107000"/>
              </a:lnSpc>
              <a:spcAft>
                <a:spcPts val="800"/>
              </a:spcAft>
              <a:buNone/>
            </a:pPr>
            <a:r>
              <a:rPr lang="tr" sz="1800" b="0" i="0" u="none" strike="noStrike" dirty="0">
                <a:solidFill>
                  <a:srgbClr val="FFFFFF"/>
                </a:solidFill>
                <a:latin typeface="Open Sans Light"/>
                <a:ea typeface="Calibri"/>
                <a:cs typeface="Times New Roman"/>
              </a:rPr>
              <a:t>Çevre Dostu Stantlar kampanyasını taahhüt etmek ve daha sürdürülebilir bir etkinliğe katkıda bulunmak için:</a:t>
            </a:r>
          </a:p>
          <a:p>
            <a:pPr marL="342900" lvl="0" indent="-342900" rtl="0">
              <a:lnSpc>
                <a:spcPct val="107000"/>
              </a:lnSpc>
              <a:buFont typeface="+mj-lt"/>
              <a:buAutoNum type="arabicPeriod"/>
            </a:pPr>
            <a:r>
              <a:rPr lang="tr" sz="1800" b="0" i="0" u="none" strike="noStrike" dirty="0">
                <a:solidFill>
                  <a:srgbClr val="FFFFFF"/>
                </a:solidFill>
                <a:latin typeface="Open Sans Light"/>
                <a:ea typeface="Calibri"/>
                <a:cs typeface="Times New Roman"/>
              </a:rPr>
              <a:t>Aşağıdaki Çevre Dostu Stantlar çerçevesini okuyun</a:t>
            </a:r>
          </a:p>
          <a:p>
            <a:pPr marL="342900" lvl="0" indent="-342900" rtl="0">
              <a:lnSpc>
                <a:spcPct val="107000"/>
              </a:lnSpc>
              <a:buFont typeface="+mj-lt"/>
              <a:buAutoNum type="arabicPeriod"/>
            </a:pPr>
            <a:r>
              <a:rPr lang="tr" sz="1800" b="0" i="0" u="none" strike="noStrike" dirty="0">
                <a:solidFill>
                  <a:srgbClr val="FFFFFF"/>
                </a:solidFill>
                <a:latin typeface="Open Sans Light"/>
                <a:ea typeface="Calibri"/>
                <a:cs typeface="Times New Roman"/>
              </a:rPr>
              <a:t>Standınızın en az </a:t>
            </a:r>
            <a:r>
              <a:rPr lang="tr" sz="1800" b="1" i="0" u="none" strike="noStrike" dirty="0">
                <a:solidFill>
                  <a:srgbClr val="FFFFFF"/>
                </a:solidFill>
                <a:latin typeface="Open Sans Light"/>
                <a:ea typeface="Calibri"/>
                <a:cs typeface="Times New Roman"/>
              </a:rPr>
              <a:t>bronz</a:t>
            </a:r>
            <a:r>
              <a:rPr lang="tr" sz="1800" b="0" i="0" u="none" strike="noStrike" dirty="0">
                <a:solidFill>
                  <a:srgbClr val="FFFFFF"/>
                </a:solidFill>
                <a:latin typeface="Open Sans Light"/>
                <a:ea typeface="Calibri"/>
                <a:cs typeface="Times New Roman"/>
              </a:rPr>
              <a:t> seviyesine ulaşmasını, yani standın yapısı ve duvarları, platformu, mobilyaları, ekipmanı ve ışıklandırmasının tamamının yeniden kullanılmasını sağlayın</a:t>
            </a:r>
            <a:endParaRPr lang="en-GB" sz="1800" dirty="0">
              <a:solidFill>
                <a:schemeClr val="bg1"/>
              </a:solidFill>
              <a:effectLst/>
              <a:ea typeface="Calibri" panose="020F0502020204030204" pitchFamily="34" charset="0"/>
              <a:cs typeface="Times New Roman"/>
            </a:endParaRPr>
          </a:p>
          <a:p>
            <a:pPr marL="342900" lvl="0" indent="-342900" rtl="0">
              <a:lnSpc>
                <a:spcPct val="107000"/>
              </a:lnSpc>
              <a:buFont typeface="+mj-lt"/>
              <a:buAutoNum type="arabicPeriod"/>
            </a:pPr>
            <a:r>
              <a:rPr lang="tr" sz="1800" b="0" i="0" u="none" strike="noStrike" dirty="0">
                <a:solidFill>
                  <a:srgbClr val="FFFFFF"/>
                </a:solidFill>
                <a:latin typeface="Open Sans Light"/>
                <a:ea typeface="Calibri"/>
                <a:cs typeface="Times New Roman"/>
              </a:rPr>
              <a:t>Yükleniciniz standınızı tasarlamaya başlamadan önce bu kılavuz ilkelerini yüklenicinizle paylaşın</a:t>
            </a:r>
          </a:p>
          <a:p>
            <a:pPr marL="342900" lvl="0" indent="-342900" rtl="0">
              <a:lnSpc>
                <a:spcPct val="107000"/>
              </a:lnSpc>
              <a:spcAft>
                <a:spcPts val="800"/>
              </a:spcAft>
              <a:buFont typeface="+mj-lt"/>
              <a:buAutoNum type="arabicPeriod"/>
            </a:pPr>
            <a:r>
              <a:rPr lang="tr" sz="1800" b="0" i="0" u="none" strike="noStrike" dirty="0">
                <a:solidFill>
                  <a:srgbClr val="FFFFFF"/>
                </a:solidFill>
                <a:latin typeface="Open Sans Light"/>
                <a:ea typeface="Calibri"/>
                <a:cs typeface="Times New Roman"/>
              </a:rPr>
              <a:t>Sunulan stant tasarımının, Çevre Dostu Stantlar </a:t>
            </a:r>
            <a:r>
              <a:rPr lang="tr" sz="1800" b="0" i="0" u="none" strike="noStrike" dirty="0">
                <a:solidFill>
                  <a:srgbClr val="FFFFFF"/>
                </a:solidFill>
                <a:highlight>
                  <a:srgbClr val="000000">
                    <a:alpha val="0"/>
                  </a:srgbClr>
                </a:highlight>
                <a:latin typeface="Open Sans Light"/>
                <a:ea typeface="Calibri"/>
                <a:cs typeface="Times New Roman"/>
              </a:rPr>
              <a:t>kılavuz ilkelerine nasıl uyacağınızı açıkça anlattığından emin olun</a:t>
            </a:r>
          </a:p>
        </p:txBody>
      </p:sp>
      <p:sp>
        <p:nvSpPr>
          <p:cNvPr id="5" name="Slide Number Placeholder 4">
            <a:extLst>
              <a:ext uri="{FF2B5EF4-FFF2-40B4-BE49-F238E27FC236}">
                <a16:creationId xmlns:a16="http://schemas.microsoft.com/office/drawing/2014/main" id="{CF3C1C97-B01F-A823-FA8F-A7E4CE3FDC76}"/>
              </a:ext>
            </a:extLst>
          </p:cNvPr>
          <p:cNvSpPr>
            <a:spLocks noGrp="1"/>
          </p:cNvSpPr>
          <p:nvPr>
            <p:ph type="sldNum" sz="quarter" idx="12"/>
          </p:nvPr>
        </p:nvSpPr>
        <p:spPr/>
        <p:txBody>
          <a:bodyPr>
            <a:noAutofit/>
          </a:bodyPr>
          <a:lstStyle/>
          <a:p>
            <a:pPr rtl="0"/>
            <a:r>
              <a:rPr lang="tr" sz="1100" b="0" i="0" u="none" strike="noStrike">
                <a:highlight>
                  <a:srgbClr val="000000">
                    <a:alpha val="0"/>
                  </a:srgbClr>
                </a:highlight>
                <a:latin typeface="Open Sans Light"/>
              </a:rPr>
              <a:t>13</a:t>
            </a:r>
            <a:endParaRPr lang="en-GB"/>
          </a:p>
        </p:txBody>
      </p:sp>
      <p:sp>
        <p:nvSpPr>
          <p:cNvPr id="7" name="TextBox 6">
            <a:extLst>
              <a:ext uri="{FF2B5EF4-FFF2-40B4-BE49-F238E27FC236}">
                <a16:creationId xmlns:a16="http://schemas.microsoft.com/office/drawing/2014/main" id="{9B6070C6-D73A-4DC9-8883-01A4D01E5120}"/>
              </a:ext>
            </a:extLst>
          </p:cNvPr>
          <p:cNvSpPr txBox="1"/>
          <p:nvPr/>
        </p:nvSpPr>
        <p:spPr>
          <a:xfrm>
            <a:off x="64008" y="6590744"/>
            <a:ext cx="2075688" cy="230832"/>
          </a:xfrm>
          <a:prstGeom prst="rect">
            <a:avLst/>
          </a:prstGeom>
          <a:solidFill>
            <a:schemeClr val="accent1"/>
          </a:solidFill>
        </p:spPr>
        <p:txBody>
          <a:bodyPr wrap="square" rtlCol="0">
            <a:spAutoFit/>
          </a:bodyPr>
          <a:lstStyle/>
          <a:p>
            <a:r>
              <a:rPr lang="tr-TR" sz="900" dirty="0">
                <a:solidFill>
                  <a:srgbClr val="0070C0"/>
                </a:solidFill>
                <a:latin typeface="Times New Roman" panose="02020603050405020304" pitchFamily="18" charset="0"/>
                <a:cs typeface="Times New Roman" panose="02020603050405020304" pitchFamily="18" charset="0"/>
              </a:rPr>
              <a:t>Bilgi Sınıfı: Genel</a:t>
            </a:r>
          </a:p>
        </p:txBody>
      </p:sp>
      <p:graphicFrame>
        <p:nvGraphicFramePr>
          <p:cNvPr id="8" name="Table 7">
            <a:extLst>
              <a:ext uri="{FF2B5EF4-FFF2-40B4-BE49-F238E27FC236}">
                <a16:creationId xmlns:a16="http://schemas.microsoft.com/office/drawing/2014/main" id="{9291064D-BCF0-8418-801C-26C23185E3DA}"/>
              </a:ext>
            </a:extLst>
          </p:cNvPr>
          <p:cNvGraphicFramePr>
            <a:graphicFrameLocks noGrp="1"/>
          </p:cNvGraphicFramePr>
          <p:nvPr>
            <p:extLst>
              <p:ext uri="{D42A27DB-BD31-4B8C-83A1-F6EECF244321}">
                <p14:modId xmlns:p14="http://schemas.microsoft.com/office/powerpoint/2010/main" val="1478535221"/>
              </p:ext>
            </p:extLst>
          </p:nvPr>
        </p:nvGraphicFramePr>
        <p:xfrm>
          <a:off x="997527" y="3281275"/>
          <a:ext cx="10363202" cy="3175475"/>
        </p:xfrm>
        <a:graphic>
          <a:graphicData uri="http://schemas.openxmlformats.org/drawingml/2006/table">
            <a:tbl>
              <a:tblPr/>
              <a:tblGrid>
                <a:gridCol w="1023279">
                  <a:extLst>
                    <a:ext uri="{9D8B030D-6E8A-4147-A177-3AD203B41FA5}">
                      <a16:colId xmlns:a16="http://schemas.microsoft.com/office/drawing/2014/main" val="4255969897"/>
                    </a:ext>
                  </a:extLst>
                </a:gridCol>
                <a:gridCol w="355891">
                  <a:extLst>
                    <a:ext uri="{9D8B030D-6E8A-4147-A177-3AD203B41FA5}">
                      <a16:colId xmlns:a16="http://schemas.microsoft.com/office/drawing/2014/main" val="990311292"/>
                    </a:ext>
                  </a:extLst>
                </a:gridCol>
                <a:gridCol w="1971631">
                  <a:extLst>
                    <a:ext uri="{9D8B030D-6E8A-4147-A177-3AD203B41FA5}">
                      <a16:colId xmlns:a16="http://schemas.microsoft.com/office/drawing/2014/main" val="3231537951"/>
                    </a:ext>
                  </a:extLst>
                </a:gridCol>
                <a:gridCol w="4389272">
                  <a:extLst>
                    <a:ext uri="{9D8B030D-6E8A-4147-A177-3AD203B41FA5}">
                      <a16:colId xmlns:a16="http://schemas.microsoft.com/office/drawing/2014/main" val="1592185099"/>
                    </a:ext>
                  </a:extLst>
                </a:gridCol>
                <a:gridCol w="987999">
                  <a:extLst>
                    <a:ext uri="{9D8B030D-6E8A-4147-A177-3AD203B41FA5}">
                      <a16:colId xmlns:a16="http://schemas.microsoft.com/office/drawing/2014/main" val="4043142973"/>
                    </a:ext>
                  </a:extLst>
                </a:gridCol>
                <a:gridCol w="530312">
                  <a:extLst>
                    <a:ext uri="{9D8B030D-6E8A-4147-A177-3AD203B41FA5}">
                      <a16:colId xmlns:a16="http://schemas.microsoft.com/office/drawing/2014/main" val="857698086"/>
                    </a:ext>
                  </a:extLst>
                </a:gridCol>
                <a:gridCol w="552409">
                  <a:extLst>
                    <a:ext uri="{9D8B030D-6E8A-4147-A177-3AD203B41FA5}">
                      <a16:colId xmlns:a16="http://schemas.microsoft.com/office/drawing/2014/main" val="2165665278"/>
                    </a:ext>
                  </a:extLst>
                </a:gridCol>
                <a:gridCol w="552409">
                  <a:extLst>
                    <a:ext uri="{9D8B030D-6E8A-4147-A177-3AD203B41FA5}">
                      <a16:colId xmlns:a16="http://schemas.microsoft.com/office/drawing/2014/main" val="4079486209"/>
                    </a:ext>
                  </a:extLst>
                </a:gridCol>
              </a:tblGrid>
              <a:tr h="325919">
                <a:tc>
                  <a:txBody>
                    <a:bodyPr/>
                    <a:lstStyle/>
                    <a:p>
                      <a:pPr algn="ctr" fontAlgn="auto"/>
                      <a:r>
                        <a:rPr lang="tr-TR" sz="900" b="0" i="0" u="none" strike="noStrike" noProof="0" dirty="0">
                          <a:solidFill>
                            <a:srgbClr val="FFFFFF"/>
                          </a:solidFill>
                          <a:effectLst/>
                          <a:latin typeface="Open Sans Light" panose="020B0306030504020204" pitchFamily="34" charset="0"/>
                        </a:rPr>
                        <a:t>​</a:t>
                      </a: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002244"/>
                    </a:solidFill>
                  </a:tcPr>
                </a:tc>
                <a:tc>
                  <a:txBody>
                    <a:bodyPr/>
                    <a:lstStyle/>
                    <a:p>
                      <a:pPr algn="ctr" fontAlgn="auto"/>
                      <a:r>
                        <a:rPr lang="tr-TR" sz="900" b="0" i="0" u="none" strike="noStrike" noProof="0" dirty="0">
                          <a:solidFill>
                            <a:srgbClr val="FFFFFF"/>
                          </a:solidFill>
                          <a:effectLst/>
                          <a:latin typeface="Open Sans Light" panose="020B0306030504020204" pitchFamily="34" charset="0"/>
                        </a:rPr>
                        <a:t>​</a:t>
                      </a: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002244"/>
                    </a:solidFill>
                  </a:tcPr>
                </a:tc>
                <a:tc>
                  <a:txBody>
                    <a:bodyPr/>
                    <a:lstStyle/>
                    <a:p>
                      <a:pPr algn="ctr" fontAlgn="base"/>
                      <a:r>
                        <a:rPr lang="tr-TR" sz="900" b="1" i="0" u="none" strike="noStrike" noProof="0" dirty="0">
                          <a:solidFill>
                            <a:srgbClr val="FFFFFF"/>
                          </a:solidFill>
                          <a:effectLst/>
                          <a:latin typeface="Open Sans Light" panose="020B0306030504020204" pitchFamily="34" charset="0"/>
                        </a:rPr>
                        <a:t>Sınıf</a:t>
                      </a:r>
                      <a:r>
                        <a:rPr lang="tr-TR" sz="900" b="0" i="0" noProof="0" dirty="0">
                          <a:solidFill>
                            <a:srgbClr val="FFFFFF"/>
                          </a:solidFill>
                          <a:effectLst/>
                          <a:latin typeface="Open Sans Light" panose="020B0306030504020204" pitchFamily="34" charset="0"/>
                        </a:rPr>
                        <a:t>​</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002244"/>
                    </a:solidFill>
                  </a:tcPr>
                </a:tc>
                <a:tc>
                  <a:txBody>
                    <a:bodyPr/>
                    <a:lstStyle/>
                    <a:p>
                      <a:pPr algn="ctr" fontAlgn="base"/>
                      <a:r>
                        <a:rPr lang="tr-TR" sz="900" b="1" i="0" u="none" strike="noStrike" noProof="0" dirty="0">
                          <a:solidFill>
                            <a:srgbClr val="FFFFFF"/>
                          </a:solidFill>
                          <a:effectLst/>
                          <a:latin typeface="Open Sans Light" panose="020B0306030504020204" pitchFamily="34" charset="0"/>
                        </a:rPr>
                        <a:t>Malzemeler</a:t>
                      </a:r>
                      <a:r>
                        <a:rPr lang="tr-TR" sz="900" b="0" i="0" noProof="0" dirty="0">
                          <a:solidFill>
                            <a:srgbClr val="FFFFFF"/>
                          </a:solidFill>
                          <a:effectLst/>
                          <a:latin typeface="Open Sans Light" panose="020B0306030504020204" pitchFamily="34" charset="0"/>
                        </a:rPr>
                        <a:t>​</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002244"/>
                    </a:solidFill>
                  </a:tcPr>
                </a:tc>
                <a:tc>
                  <a:txBody>
                    <a:bodyPr/>
                    <a:lstStyle/>
                    <a:p>
                      <a:pPr algn="ctr" fontAlgn="base"/>
                      <a:r>
                        <a:rPr lang="tr-TR" sz="900" b="1" i="0" u="none" strike="noStrike" noProof="0" dirty="0">
                          <a:solidFill>
                            <a:srgbClr val="FFFFFF"/>
                          </a:solidFill>
                          <a:effectLst/>
                          <a:latin typeface="Open Sans Light" panose="020B0306030504020204" pitchFamily="34" charset="0"/>
                        </a:rPr>
                        <a:t>Tamamen tek kullanımlık</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C00000"/>
                    </a:solidFill>
                  </a:tcPr>
                </a:tc>
                <a:tc>
                  <a:txBody>
                    <a:bodyPr/>
                    <a:lstStyle/>
                    <a:p>
                      <a:pPr algn="ctr" fontAlgn="base"/>
                      <a:r>
                        <a:rPr lang="tr-TR" sz="900" b="1" i="0" u="none" strike="noStrike" noProof="0" dirty="0">
                          <a:solidFill>
                            <a:srgbClr val="FFFFFF"/>
                          </a:solidFill>
                          <a:effectLst/>
                          <a:latin typeface="Open Sans Light" panose="020B0306030504020204" pitchFamily="34" charset="0"/>
                        </a:rPr>
                        <a:t>Bronz</a:t>
                      </a:r>
                      <a:r>
                        <a:rPr lang="tr-TR" sz="900" b="0" i="0" noProof="0" dirty="0">
                          <a:solidFill>
                            <a:srgbClr val="FFFFFF"/>
                          </a:solidFill>
                          <a:effectLst/>
                          <a:latin typeface="Open Sans Light" panose="020B0306030504020204" pitchFamily="34" charset="0"/>
                        </a:rPr>
                        <a:t>​</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CD7F32"/>
                    </a:solidFill>
                  </a:tcPr>
                </a:tc>
                <a:tc>
                  <a:txBody>
                    <a:bodyPr/>
                    <a:lstStyle/>
                    <a:p>
                      <a:pPr algn="ctr" fontAlgn="base"/>
                      <a:r>
                        <a:rPr lang="tr-TR" sz="900" b="1" i="0" u="none" strike="noStrike" noProof="0" dirty="0">
                          <a:solidFill>
                            <a:srgbClr val="FFFFFF"/>
                          </a:solidFill>
                          <a:effectLst/>
                          <a:latin typeface="Open Sans Light" panose="020B0306030504020204" pitchFamily="34" charset="0"/>
                        </a:rPr>
                        <a:t>Gümüş</a:t>
                      </a:r>
                      <a:r>
                        <a:rPr lang="tr-TR" sz="900" b="0" i="0" noProof="0" dirty="0">
                          <a:solidFill>
                            <a:srgbClr val="FFFFFF"/>
                          </a:solidFill>
                          <a:effectLst/>
                          <a:latin typeface="Open Sans Light" panose="020B0306030504020204" pitchFamily="34" charset="0"/>
                        </a:rPr>
                        <a:t>​</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C0C0C0"/>
                    </a:solidFill>
                  </a:tcPr>
                </a:tc>
                <a:tc>
                  <a:txBody>
                    <a:bodyPr/>
                    <a:lstStyle/>
                    <a:p>
                      <a:pPr algn="ctr" fontAlgn="base"/>
                      <a:r>
                        <a:rPr lang="tr-TR" sz="900" b="1" i="0" u="none" strike="noStrike" noProof="0" dirty="0">
                          <a:solidFill>
                            <a:srgbClr val="FFFFFF"/>
                          </a:solidFill>
                          <a:effectLst/>
                          <a:latin typeface="Open Sans Light" panose="020B0306030504020204" pitchFamily="34" charset="0"/>
                        </a:rPr>
                        <a:t>Altın</a:t>
                      </a:r>
                      <a:r>
                        <a:rPr lang="tr-TR" sz="900" b="0" i="0" noProof="0" dirty="0">
                          <a:solidFill>
                            <a:srgbClr val="FFFFFF"/>
                          </a:solidFill>
                          <a:effectLst/>
                          <a:latin typeface="Open Sans Light" panose="020B0306030504020204" pitchFamily="34" charset="0"/>
                        </a:rPr>
                        <a:t>​</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D4AF37"/>
                    </a:solidFill>
                  </a:tcPr>
                </a:tc>
                <a:extLst>
                  <a:ext uri="{0D108BD9-81ED-4DB2-BD59-A6C34878D82A}">
                    <a16:rowId xmlns:a16="http://schemas.microsoft.com/office/drawing/2014/main" val="3498007214"/>
                  </a:ext>
                </a:extLst>
              </a:tr>
              <a:tr h="284858">
                <a:tc rowSpan="8">
                  <a:txBody>
                    <a:bodyPr/>
                    <a:lstStyle/>
                    <a:p>
                      <a:pPr algn="ctr" fontAlgn="base"/>
                      <a:r>
                        <a:rPr lang="tr-TR" sz="900" b="1" i="0" u="none" strike="noStrike" noProof="0" dirty="0">
                          <a:solidFill>
                            <a:srgbClr val="FFFFFF"/>
                          </a:solidFill>
                          <a:effectLst/>
                          <a:latin typeface="Open Sans Light" panose="020B0306030504020204" pitchFamily="34" charset="0"/>
                        </a:rPr>
                        <a:t>Yeniden Kullanılan</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11A7D9"/>
                    </a:solidFill>
                  </a:tcPr>
                </a:tc>
                <a:tc>
                  <a:txBody>
                    <a:bodyPr/>
                    <a:lstStyle/>
                    <a:p>
                      <a:pPr algn="ctr" fontAlgn="base"/>
                      <a:r>
                        <a:rPr lang="tr-TR" sz="900" b="0" i="0" u="none" strike="noStrike" noProof="0" dirty="0">
                          <a:solidFill>
                            <a:srgbClr val="FFFFFF"/>
                          </a:solidFill>
                          <a:effectLst/>
                          <a:latin typeface="Open Sans Light" panose="020B0306030504020204" pitchFamily="34" charset="0"/>
                        </a:rPr>
                        <a:t>1</a:t>
                      </a:r>
                      <a:r>
                        <a:rPr lang="tr-TR" sz="900" b="0" i="0" noProof="0" dirty="0">
                          <a:solidFill>
                            <a:srgbClr val="FFFFFF"/>
                          </a:solidFill>
                          <a:effectLst/>
                          <a:latin typeface="Open Sans Light" panose="020B0306030504020204" pitchFamily="34" charset="0"/>
                        </a:rPr>
                        <a:t>​</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002244"/>
                    </a:solidFill>
                  </a:tcPr>
                </a:tc>
                <a:tc>
                  <a:txBody>
                    <a:bodyPr/>
                    <a:lstStyle/>
                    <a:p>
                      <a:pPr algn="ctr" fontAlgn="base"/>
                      <a:r>
                        <a:rPr lang="tr-TR" sz="900" b="1" i="0" u="none" strike="noStrike" noProof="0" dirty="0">
                          <a:solidFill>
                            <a:srgbClr val="002244"/>
                          </a:solidFill>
                          <a:effectLst/>
                          <a:latin typeface="Open Sans Light" panose="020B0306030504020204" pitchFamily="34" charset="0"/>
                        </a:rPr>
                        <a:t>Stant yapısı ve duvarlar</a:t>
                      </a:r>
                      <a:r>
                        <a:rPr lang="tr-TR" sz="900" b="0" i="0" noProof="0" dirty="0">
                          <a:solidFill>
                            <a:srgbClr val="002244"/>
                          </a:solidFill>
                          <a:effectLst/>
                          <a:latin typeface="Open Sans Light" panose="020B0306030504020204" pitchFamily="34" charset="0"/>
                        </a:rPr>
                        <a:t>​</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l" fontAlgn="base"/>
                      <a:r>
                        <a:rPr lang="tr-TR" sz="900" b="0" i="0" u="none" strike="noStrike" noProof="0" dirty="0">
                          <a:solidFill>
                            <a:srgbClr val="002244"/>
                          </a:solidFill>
                          <a:effectLst/>
                          <a:latin typeface="Open Sans Light" panose="020B0306030504020204" pitchFamily="34" charset="0"/>
                        </a:rPr>
                        <a:t>Standın, duvarların, toplantı odaları için panellerin, arka perdenin yapısı veya çerçevesi.</a:t>
                      </a:r>
                      <a:r>
                        <a:rPr lang="tr-TR" sz="900" b="0" i="0" noProof="0" dirty="0">
                          <a:solidFill>
                            <a:srgbClr val="002244"/>
                          </a:solidFill>
                          <a:effectLst/>
                          <a:latin typeface="Open Sans Light" panose="020B0306030504020204" pitchFamily="34" charset="0"/>
                        </a:rPr>
                        <a:t>​</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ctr" fontAlgn="base"/>
                      <a:r>
                        <a:rPr lang="tr-TR" sz="800" b="0" i="0" u="none" strike="noStrike" noProof="0" dirty="0">
                          <a:solidFill>
                            <a:srgbClr val="C00000"/>
                          </a:solidFill>
                          <a:effectLst/>
                          <a:latin typeface="Webdings" panose="05030102010509060703" pitchFamily="18" charset="2"/>
                        </a:rPr>
                        <a:t>n</a:t>
                      </a:r>
                      <a:endParaRPr lang="tr-TR" sz="8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ctr" fontAlgn="base"/>
                      <a:r>
                        <a:rPr lang="tr-TR" sz="1100" b="0" i="0" u="none" strike="noStrike" noProof="0" dirty="0">
                          <a:solidFill>
                            <a:srgbClr val="009900"/>
                          </a:solidFill>
                          <a:effectLst/>
                          <a:latin typeface="Webdings" panose="05030102010509060703" pitchFamily="18" charset="2"/>
                        </a:rPr>
                        <a:t>a</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D4EDB9"/>
                    </a:solidFill>
                  </a:tcPr>
                </a:tc>
                <a:tc>
                  <a:txBody>
                    <a:bodyPr/>
                    <a:lstStyle/>
                    <a:p>
                      <a:pPr algn="ctr" fontAlgn="base"/>
                      <a:r>
                        <a:rPr lang="tr-TR" sz="1100" b="0" i="0" u="none" strike="noStrike" noProof="0" dirty="0">
                          <a:solidFill>
                            <a:srgbClr val="009900"/>
                          </a:solidFill>
                          <a:effectLst/>
                          <a:latin typeface="Webdings" panose="05030102010509060703" pitchFamily="18" charset="2"/>
                        </a:rPr>
                        <a:t>a</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D4EDB9"/>
                    </a:solidFill>
                  </a:tcPr>
                </a:tc>
                <a:tc>
                  <a:txBody>
                    <a:bodyPr/>
                    <a:lstStyle/>
                    <a:p>
                      <a:pPr algn="ctr" fontAlgn="base"/>
                      <a:r>
                        <a:rPr lang="tr-TR" sz="1100" b="0" i="0" u="none" strike="noStrike" noProof="0">
                          <a:solidFill>
                            <a:srgbClr val="009900"/>
                          </a:solidFill>
                          <a:effectLst/>
                          <a:latin typeface="Webdings" panose="05030102010509060703" pitchFamily="18" charset="2"/>
                        </a:rPr>
                        <a:t>a</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D4EDB9"/>
                    </a:solidFill>
                  </a:tcPr>
                </a:tc>
                <a:extLst>
                  <a:ext uri="{0D108BD9-81ED-4DB2-BD59-A6C34878D82A}">
                    <a16:rowId xmlns:a16="http://schemas.microsoft.com/office/drawing/2014/main" val="947146531"/>
                  </a:ext>
                </a:extLst>
              </a:tr>
              <a:tr h="233901">
                <a:tc vMerge="1">
                  <a:txBody>
                    <a:bodyPr/>
                    <a:lstStyle/>
                    <a:p>
                      <a:endParaRPr lang="en-GB"/>
                    </a:p>
                  </a:txBody>
                  <a:tcPr/>
                </a:tc>
                <a:tc>
                  <a:txBody>
                    <a:bodyPr/>
                    <a:lstStyle/>
                    <a:p>
                      <a:pPr algn="ctr" fontAlgn="base"/>
                      <a:r>
                        <a:rPr lang="tr-TR" sz="900" b="0" i="0" u="none" strike="noStrike" noProof="0" dirty="0">
                          <a:solidFill>
                            <a:srgbClr val="FFFFFF"/>
                          </a:solidFill>
                          <a:effectLst/>
                          <a:latin typeface="Open Sans Light" panose="020B0306030504020204" pitchFamily="34" charset="0"/>
                        </a:rPr>
                        <a:t>2</a:t>
                      </a:r>
                      <a:r>
                        <a:rPr lang="tr-TR" sz="900" b="0" i="0" noProof="0" dirty="0">
                          <a:solidFill>
                            <a:srgbClr val="FFFFFF"/>
                          </a:solidFill>
                          <a:effectLst/>
                          <a:latin typeface="Open Sans Light" panose="020B0306030504020204" pitchFamily="34" charset="0"/>
                        </a:rPr>
                        <a:t>​</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002244"/>
                    </a:solidFill>
                  </a:tcPr>
                </a:tc>
                <a:tc>
                  <a:txBody>
                    <a:bodyPr/>
                    <a:lstStyle/>
                    <a:p>
                      <a:pPr algn="ctr" fontAlgn="base"/>
                      <a:r>
                        <a:rPr lang="tr-TR" sz="900" b="1" i="0" u="none" strike="noStrike" noProof="0" dirty="0">
                          <a:solidFill>
                            <a:srgbClr val="002244"/>
                          </a:solidFill>
                          <a:effectLst/>
                          <a:latin typeface="Open Sans Light" panose="020B0306030504020204" pitchFamily="34" charset="0"/>
                        </a:rPr>
                        <a:t>Platform </a:t>
                      </a:r>
                      <a:r>
                        <a:rPr lang="tr-TR" sz="900" b="0" i="0" noProof="0" dirty="0">
                          <a:solidFill>
                            <a:srgbClr val="002244"/>
                          </a:solidFill>
                          <a:effectLst/>
                          <a:latin typeface="Open Sans Light" panose="020B0306030504020204" pitchFamily="34" charset="0"/>
                        </a:rPr>
                        <a:t>​</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l" fontAlgn="base"/>
                      <a:r>
                        <a:rPr lang="tr-TR" sz="900" b="0" i="0" u="none" strike="noStrike" noProof="0" dirty="0">
                          <a:solidFill>
                            <a:srgbClr val="002244"/>
                          </a:solidFill>
                          <a:effectLst/>
                          <a:latin typeface="Open Sans Light" panose="020B0306030504020204" pitchFamily="34" charset="0"/>
                        </a:rPr>
                        <a:t>Zeminin yapısı (Zemin döşeme hariç, ör. halı).</a:t>
                      </a:r>
                      <a:r>
                        <a:rPr lang="tr-TR" sz="900" b="0" i="0" noProof="0" dirty="0">
                          <a:solidFill>
                            <a:srgbClr val="002244"/>
                          </a:solidFill>
                          <a:effectLst/>
                          <a:latin typeface="Open Sans Light" panose="020B0306030504020204" pitchFamily="34" charset="0"/>
                        </a:rPr>
                        <a:t>​</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ctr" fontAlgn="base"/>
                      <a:r>
                        <a:rPr lang="tr-TR" sz="800" b="0" i="0" u="none" strike="noStrike" noProof="0" dirty="0">
                          <a:solidFill>
                            <a:srgbClr val="C00000"/>
                          </a:solidFill>
                          <a:effectLst/>
                          <a:latin typeface="Webdings" panose="05030102010509060703" pitchFamily="18" charset="2"/>
                        </a:rPr>
                        <a:t>n</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ctr" fontAlgn="base"/>
                      <a:r>
                        <a:rPr lang="tr-TR" sz="1100" b="0" i="0" u="none" strike="noStrike" noProof="0" dirty="0">
                          <a:solidFill>
                            <a:srgbClr val="009900"/>
                          </a:solidFill>
                          <a:effectLst/>
                          <a:latin typeface="Webdings" panose="05030102010509060703" pitchFamily="18" charset="2"/>
                        </a:rPr>
                        <a:t>a</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D4EDB9"/>
                    </a:solidFill>
                  </a:tcPr>
                </a:tc>
                <a:tc>
                  <a:txBody>
                    <a:bodyPr/>
                    <a:lstStyle/>
                    <a:p>
                      <a:pPr algn="ctr" fontAlgn="base"/>
                      <a:r>
                        <a:rPr lang="tr-TR" sz="1100" b="0" i="0" u="none" strike="noStrike" noProof="0" dirty="0">
                          <a:solidFill>
                            <a:srgbClr val="009900"/>
                          </a:solidFill>
                          <a:effectLst/>
                          <a:latin typeface="Webdings" panose="05030102010509060703" pitchFamily="18" charset="2"/>
                        </a:rPr>
                        <a:t>a</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D4EDB9"/>
                    </a:solidFill>
                  </a:tcPr>
                </a:tc>
                <a:tc>
                  <a:txBody>
                    <a:bodyPr/>
                    <a:lstStyle/>
                    <a:p>
                      <a:pPr algn="ctr" fontAlgn="base"/>
                      <a:r>
                        <a:rPr lang="tr-TR" sz="1100" b="0" i="0" u="none" strike="noStrike" noProof="0" dirty="0">
                          <a:solidFill>
                            <a:srgbClr val="009900"/>
                          </a:solidFill>
                          <a:effectLst/>
                          <a:latin typeface="Webdings" panose="05030102010509060703" pitchFamily="18" charset="2"/>
                        </a:rPr>
                        <a:t>a</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D4EDB9"/>
                    </a:solidFill>
                  </a:tcPr>
                </a:tc>
                <a:extLst>
                  <a:ext uri="{0D108BD9-81ED-4DB2-BD59-A6C34878D82A}">
                    <a16:rowId xmlns:a16="http://schemas.microsoft.com/office/drawing/2014/main" val="3030155082"/>
                  </a:ext>
                </a:extLst>
              </a:tr>
              <a:tr h="325919">
                <a:tc vMerge="1">
                  <a:txBody>
                    <a:bodyPr/>
                    <a:lstStyle/>
                    <a:p>
                      <a:endParaRPr lang="en-GB"/>
                    </a:p>
                  </a:txBody>
                  <a:tcPr/>
                </a:tc>
                <a:tc>
                  <a:txBody>
                    <a:bodyPr/>
                    <a:lstStyle/>
                    <a:p>
                      <a:pPr algn="ctr" fontAlgn="base"/>
                      <a:r>
                        <a:rPr lang="tr-TR" sz="900" b="0" i="0" u="none" strike="noStrike" noProof="0" dirty="0">
                          <a:solidFill>
                            <a:srgbClr val="FFFFFF"/>
                          </a:solidFill>
                          <a:effectLst/>
                          <a:latin typeface="Open Sans Light" panose="020B0306030504020204" pitchFamily="34" charset="0"/>
                        </a:rPr>
                        <a:t>3</a:t>
                      </a:r>
                      <a:r>
                        <a:rPr lang="tr-TR" sz="900" b="0" i="0" noProof="0" dirty="0">
                          <a:solidFill>
                            <a:srgbClr val="FFFFFF"/>
                          </a:solidFill>
                          <a:effectLst/>
                          <a:latin typeface="Open Sans Light" panose="020B0306030504020204" pitchFamily="34" charset="0"/>
                        </a:rPr>
                        <a:t>​</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002244"/>
                    </a:solidFill>
                  </a:tcPr>
                </a:tc>
                <a:tc>
                  <a:txBody>
                    <a:bodyPr/>
                    <a:lstStyle/>
                    <a:p>
                      <a:pPr algn="ctr" fontAlgn="base"/>
                      <a:r>
                        <a:rPr lang="tr-TR" sz="900" b="1" i="0" u="none" strike="noStrike" noProof="0" dirty="0">
                          <a:solidFill>
                            <a:srgbClr val="002244"/>
                          </a:solidFill>
                          <a:effectLst/>
                          <a:latin typeface="Open Sans Light" panose="020B0306030504020204" pitchFamily="34" charset="0"/>
                        </a:rPr>
                        <a:t>Mobilya ve Teçhizat</a:t>
                      </a:r>
                      <a:r>
                        <a:rPr lang="tr-TR" sz="900" b="0" i="0" noProof="0" dirty="0">
                          <a:solidFill>
                            <a:srgbClr val="002244"/>
                          </a:solidFill>
                          <a:effectLst/>
                          <a:latin typeface="Open Sans Light" panose="020B0306030504020204" pitchFamily="34" charset="0"/>
                        </a:rPr>
                        <a:t>​</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l" fontAlgn="base"/>
                      <a:r>
                        <a:rPr lang="tr-TR" sz="900" b="0" i="0" u="none" strike="noStrike" noProof="0" dirty="0">
                          <a:solidFill>
                            <a:srgbClr val="002244"/>
                          </a:solidFill>
                          <a:effectLst/>
                          <a:latin typeface="Open Sans Light" panose="020B0306030504020204" pitchFamily="34" charset="0"/>
                        </a:rPr>
                        <a:t>Vitrinler, tezgahlar, sandalyeler, masalar, kanepe, sehpa, dolap, broşür standı, LED duvarlar, TV, AV teçhizatı, vs.</a:t>
                      </a:r>
                      <a:r>
                        <a:rPr lang="tr-TR" sz="900" b="0" i="0" noProof="0" dirty="0">
                          <a:solidFill>
                            <a:srgbClr val="002244"/>
                          </a:solidFill>
                          <a:effectLst/>
                          <a:latin typeface="Open Sans Light" panose="020B0306030504020204" pitchFamily="34" charset="0"/>
                        </a:rPr>
                        <a:t>​</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ctr" fontAlgn="base"/>
                      <a:r>
                        <a:rPr lang="tr-TR" sz="800" b="0" i="0" u="none" strike="noStrike" noProof="0" dirty="0">
                          <a:solidFill>
                            <a:srgbClr val="C00000"/>
                          </a:solidFill>
                          <a:effectLst/>
                          <a:latin typeface="Webdings" panose="05030102010509060703" pitchFamily="18" charset="2"/>
                        </a:rPr>
                        <a:t>n</a:t>
                      </a:r>
                      <a:endParaRPr lang="tr-TR" sz="8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ctr" fontAlgn="base"/>
                      <a:r>
                        <a:rPr lang="tr-TR" sz="1100" b="0" i="0" u="none" strike="noStrike" noProof="0" dirty="0">
                          <a:solidFill>
                            <a:srgbClr val="009900"/>
                          </a:solidFill>
                          <a:effectLst/>
                          <a:latin typeface="Webdings" panose="05030102010509060703" pitchFamily="18" charset="2"/>
                        </a:rPr>
                        <a:t>a</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D4EDB9"/>
                    </a:solidFill>
                  </a:tcPr>
                </a:tc>
                <a:tc>
                  <a:txBody>
                    <a:bodyPr/>
                    <a:lstStyle/>
                    <a:p>
                      <a:pPr algn="ctr" fontAlgn="base"/>
                      <a:r>
                        <a:rPr lang="tr-TR" sz="1100" b="0" i="0" u="none" strike="noStrike" noProof="0" dirty="0">
                          <a:solidFill>
                            <a:srgbClr val="009900"/>
                          </a:solidFill>
                          <a:effectLst/>
                          <a:latin typeface="Webdings" panose="05030102010509060703" pitchFamily="18" charset="2"/>
                        </a:rPr>
                        <a:t>a</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D4EDB9"/>
                    </a:solidFill>
                  </a:tcPr>
                </a:tc>
                <a:tc>
                  <a:txBody>
                    <a:bodyPr/>
                    <a:lstStyle/>
                    <a:p>
                      <a:pPr algn="ctr" fontAlgn="base"/>
                      <a:r>
                        <a:rPr lang="tr-TR" sz="1100" b="0" i="0" u="none" strike="noStrike" noProof="0" dirty="0">
                          <a:solidFill>
                            <a:srgbClr val="009900"/>
                          </a:solidFill>
                          <a:effectLst/>
                          <a:latin typeface="Webdings" panose="05030102010509060703" pitchFamily="18" charset="2"/>
                        </a:rPr>
                        <a:t>a</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D4EDB9"/>
                    </a:solidFill>
                  </a:tcPr>
                </a:tc>
                <a:extLst>
                  <a:ext uri="{0D108BD9-81ED-4DB2-BD59-A6C34878D82A}">
                    <a16:rowId xmlns:a16="http://schemas.microsoft.com/office/drawing/2014/main" val="3664708744"/>
                  </a:ext>
                </a:extLst>
              </a:tr>
              <a:tr h="233901">
                <a:tc vMerge="1">
                  <a:txBody>
                    <a:bodyPr/>
                    <a:lstStyle/>
                    <a:p>
                      <a:endParaRPr lang="en-GB"/>
                    </a:p>
                  </a:txBody>
                  <a:tcPr/>
                </a:tc>
                <a:tc>
                  <a:txBody>
                    <a:bodyPr/>
                    <a:lstStyle/>
                    <a:p>
                      <a:pPr algn="ctr" fontAlgn="base"/>
                      <a:r>
                        <a:rPr lang="tr-TR" sz="900" b="0" i="0" u="none" strike="noStrike" noProof="0" dirty="0">
                          <a:solidFill>
                            <a:srgbClr val="FFFFFF"/>
                          </a:solidFill>
                          <a:effectLst/>
                          <a:latin typeface="Open Sans Light" panose="020B0306030504020204" pitchFamily="34" charset="0"/>
                        </a:rPr>
                        <a:t>4</a:t>
                      </a:r>
                      <a:r>
                        <a:rPr lang="tr-TR" sz="900" b="0" i="0" noProof="0" dirty="0">
                          <a:solidFill>
                            <a:srgbClr val="FFFFFF"/>
                          </a:solidFill>
                          <a:effectLst/>
                          <a:latin typeface="Open Sans Light" panose="020B0306030504020204" pitchFamily="34" charset="0"/>
                        </a:rPr>
                        <a:t>​</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002244"/>
                    </a:solidFill>
                  </a:tcPr>
                </a:tc>
                <a:tc>
                  <a:txBody>
                    <a:bodyPr/>
                    <a:lstStyle/>
                    <a:p>
                      <a:pPr algn="ctr" fontAlgn="base"/>
                      <a:r>
                        <a:rPr lang="tr-TR" sz="900" b="1" i="0" u="none" strike="noStrike" noProof="0" dirty="0">
                          <a:solidFill>
                            <a:srgbClr val="002244"/>
                          </a:solidFill>
                          <a:effectLst/>
                          <a:latin typeface="Open Sans Light" panose="020B0306030504020204" pitchFamily="34" charset="0"/>
                        </a:rPr>
                        <a:t>Aydınlatma</a:t>
                      </a:r>
                      <a:r>
                        <a:rPr lang="tr-TR" sz="900" b="0" i="0" noProof="0" dirty="0">
                          <a:solidFill>
                            <a:srgbClr val="002244"/>
                          </a:solidFill>
                          <a:effectLst/>
                          <a:latin typeface="Open Sans Light" panose="020B0306030504020204" pitchFamily="34" charset="0"/>
                        </a:rPr>
                        <a:t>​</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l" fontAlgn="base"/>
                      <a:r>
                        <a:rPr lang="tr-TR" sz="900" b="0" i="0" u="none" strike="noStrike" noProof="0" dirty="0">
                          <a:solidFill>
                            <a:srgbClr val="002244"/>
                          </a:solidFill>
                          <a:effectLst/>
                          <a:latin typeface="Open Sans Light" panose="020B0306030504020204" pitchFamily="34" charset="0"/>
                        </a:rPr>
                        <a:t>Stantlarda ve vitrinlerin içindeki her tür aydınlatma.</a:t>
                      </a:r>
                      <a:r>
                        <a:rPr lang="tr-TR" sz="900" b="0" i="0" noProof="0" dirty="0">
                          <a:solidFill>
                            <a:srgbClr val="002244"/>
                          </a:solidFill>
                          <a:effectLst/>
                          <a:latin typeface="Open Sans Light" panose="020B0306030504020204" pitchFamily="34" charset="0"/>
                        </a:rPr>
                        <a:t>​</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ctr" fontAlgn="base"/>
                      <a:r>
                        <a:rPr lang="tr-TR" sz="800" b="0" i="0" u="none" strike="noStrike" noProof="0" dirty="0">
                          <a:solidFill>
                            <a:srgbClr val="C00000"/>
                          </a:solidFill>
                          <a:effectLst/>
                          <a:latin typeface="Webdings" panose="05030102010509060703" pitchFamily="18" charset="2"/>
                        </a:rPr>
                        <a:t>n</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ctr" fontAlgn="base"/>
                      <a:r>
                        <a:rPr lang="tr-TR" sz="1100" b="0" i="0" u="none" strike="noStrike" noProof="0" dirty="0">
                          <a:solidFill>
                            <a:srgbClr val="009900"/>
                          </a:solidFill>
                          <a:effectLst/>
                          <a:latin typeface="Webdings" panose="05030102010509060703" pitchFamily="18" charset="2"/>
                        </a:rPr>
                        <a:t>a</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D4EDB9"/>
                    </a:solidFill>
                  </a:tcPr>
                </a:tc>
                <a:tc>
                  <a:txBody>
                    <a:bodyPr/>
                    <a:lstStyle/>
                    <a:p>
                      <a:pPr algn="ctr" fontAlgn="base"/>
                      <a:r>
                        <a:rPr lang="tr-TR" sz="1100" b="0" i="0" u="none" strike="noStrike" noProof="0" dirty="0">
                          <a:solidFill>
                            <a:srgbClr val="009900"/>
                          </a:solidFill>
                          <a:effectLst/>
                          <a:latin typeface="Webdings" panose="05030102010509060703" pitchFamily="18" charset="2"/>
                        </a:rPr>
                        <a:t>a</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D4EDB9"/>
                    </a:solidFill>
                  </a:tcPr>
                </a:tc>
                <a:tc>
                  <a:txBody>
                    <a:bodyPr/>
                    <a:lstStyle/>
                    <a:p>
                      <a:pPr algn="ctr" fontAlgn="base"/>
                      <a:r>
                        <a:rPr lang="tr-TR" sz="1100" b="0" i="0" u="none" strike="noStrike" noProof="0" dirty="0">
                          <a:solidFill>
                            <a:srgbClr val="009900"/>
                          </a:solidFill>
                          <a:effectLst/>
                          <a:latin typeface="Webdings" panose="05030102010509060703" pitchFamily="18" charset="2"/>
                        </a:rPr>
                        <a:t>a</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D4EDB9"/>
                    </a:solidFill>
                  </a:tcPr>
                </a:tc>
                <a:extLst>
                  <a:ext uri="{0D108BD9-81ED-4DB2-BD59-A6C34878D82A}">
                    <a16:rowId xmlns:a16="http://schemas.microsoft.com/office/drawing/2014/main" val="2445516333"/>
                  </a:ext>
                </a:extLst>
              </a:tr>
              <a:tr h="233901">
                <a:tc vMerge="1">
                  <a:txBody>
                    <a:bodyPr/>
                    <a:lstStyle/>
                    <a:p>
                      <a:endParaRPr lang="en-GB"/>
                    </a:p>
                  </a:txBody>
                  <a:tcPr/>
                </a:tc>
                <a:tc>
                  <a:txBody>
                    <a:bodyPr/>
                    <a:lstStyle/>
                    <a:p>
                      <a:pPr algn="ctr" fontAlgn="base"/>
                      <a:r>
                        <a:rPr lang="tr-TR" sz="900" b="0" i="0" u="none" strike="noStrike" noProof="0" dirty="0">
                          <a:solidFill>
                            <a:srgbClr val="FFFFFF"/>
                          </a:solidFill>
                          <a:effectLst/>
                          <a:latin typeface="Open Sans Light" panose="020B0306030504020204" pitchFamily="34" charset="0"/>
                        </a:rPr>
                        <a:t>5</a:t>
                      </a:r>
                      <a:r>
                        <a:rPr lang="tr-TR" sz="900" b="0" i="0" noProof="0" dirty="0">
                          <a:solidFill>
                            <a:srgbClr val="FFFFFF"/>
                          </a:solidFill>
                          <a:effectLst/>
                          <a:latin typeface="Open Sans Light" panose="020B0306030504020204" pitchFamily="34" charset="0"/>
                        </a:rPr>
                        <a:t>​</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002244"/>
                    </a:solidFill>
                  </a:tcPr>
                </a:tc>
                <a:tc>
                  <a:txBody>
                    <a:bodyPr/>
                    <a:lstStyle/>
                    <a:p>
                      <a:pPr algn="ctr" fontAlgn="base"/>
                      <a:r>
                        <a:rPr lang="tr-TR" sz="900" b="1" i="0" u="none" strike="noStrike" noProof="0" dirty="0">
                          <a:solidFill>
                            <a:srgbClr val="002244"/>
                          </a:solidFill>
                          <a:effectLst/>
                          <a:latin typeface="Open Sans Light" panose="020B0306030504020204" pitchFamily="34" charset="0"/>
                        </a:rPr>
                        <a:t>Alınlık ve Baş Üstü Tabelası</a:t>
                      </a:r>
                      <a:r>
                        <a:rPr lang="tr-TR" sz="900" b="0" i="0" noProof="0" dirty="0">
                          <a:solidFill>
                            <a:srgbClr val="002244"/>
                          </a:solidFill>
                          <a:effectLst/>
                          <a:latin typeface="Open Sans Light" panose="020B0306030504020204" pitchFamily="34" charset="0"/>
                        </a:rPr>
                        <a:t>​</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l" fontAlgn="base"/>
                      <a:r>
                        <a:rPr lang="tr-TR" sz="900" b="0" i="0" u="none" strike="noStrike" noProof="0" dirty="0">
                          <a:solidFill>
                            <a:srgbClr val="002244"/>
                          </a:solidFill>
                          <a:effectLst/>
                          <a:latin typeface="Open Sans Light" panose="020B0306030504020204" pitchFamily="34" charset="0"/>
                        </a:rPr>
                        <a:t>Baş üstü tabelası veya marka, alınlık, stant yapısının üstünde şirket logosu. </a:t>
                      </a:r>
                      <a:r>
                        <a:rPr lang="tr-TR" sz="900" b="0" i="0" noProof="0" dirty="0">
                          <a:solidFill>
                            <a:srgbClr val="002244"/>
                          </a:solidFill>
                          <a:effectLst/>
                          <a:latin typeface="Open Sans Light" panose="020B0306030504020204" pitchFamily="34" charset="0"/>
                        </a:rPr>
                        <a:t>​</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ctr" fontAlgn="base"/>
                      <a:r>
                        <a:rPr lang="tr-TR" sz="800" b="0" i="0" u="none" strike="noStrike" noProof="0" dirty="0">
                          <a:solidFill>
                            <a:srgbClr val="C00000"/>
                          </a:solidFill>
                          <a:effectLst/>
                          <a:latin typeface="Webdings" panose="05030102010509060703" pitchFamily="18" charset="2"/>
                        </a:rPr>
                        <a:t>n</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ctr" fontAlgn="base"/>
                      <a:r>
                        <a:rPr lang="tr-TR" sz="800" b="0" i="0" u="none" strike="noStrike" noProof="0" dirty="0">
                          <a:solidFill>
                            <a:srgbClr val="C00000"/>
                          </a:solidFill>
                          <a:effectLst/>
                          <a:latin typeface="Webdings" panose="05030102010509060703" pitchFamily="18" charset="2"/>
                        </a:rPr>
                        <a:t>n</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ctr" fontAlgn="base"/>
                      <a:r>
                        <a:rPr lang="tr-TR" sz="1100" b="0" i="0" u="none" strike="noStrike" noProof="0" dirty="0">
                          <a:solidFill>
                            <a:srgbClr val="009900"/>
                          </a:solidFill>
                          <a:effectLst/>
                          <a:latin typeface="Webdings" panose="05030102010509060703" pitchFamily="18" charset="2"/>
                        </a:rPr>
                        <a:t>a</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D4EDB9"/>
                    </a:solidFill>
                  </a:tcPr>
                </a:tc>
                <a:tc>
                  <a:txBody>
                    <a:bodyPr/>
                    <a:lstStyle/>
                    <a:p>
                      <a:pPr algn="ctr" fontAlgn="base"/>
                      <a:r>
                        <a:rPr lang="tr-TR" sz="1100" b="0" i="0" u="none" strike="noStrike" noProof="0" dirty="0">
                          <a:solidFill>
                            <a:srgbClr val="009900"/>
                          </a:solidFill>
                          <a:effectLst/>
                          <a:latin typeface="Webdings" panose="05030102010509060703" pitchFamily="18" charset="2"/>
                        </a:rPr>
                        <a:t>a</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D4EDB9"/>
                    </a:solidFill>
                  </a:tcPr>
                </a:tc>
                <a:extLst>
                  <a:ext uri="{0D108BD9-81ED-4DB2-BD59-A6C34878D82A}">
                    <a16:rowId xmlns:a16="http://schemas.microsoft.com/office/drawing/2014/main" val="2977015264"/>
                  </a:ext>
                </a:extLst>
              </a:tr>
              <a:tr h="233901">
                <a:tc vMerge="1">
                  <a:txBody>
                    <a:bodyPr/>
                    <a:lstStyle/>
                    <a:p>
                      <a:endParaRPr lang="en-GB"/>
                    </a:p>
                  </a:txBody>
                  <a:tcPr/>
                </a:tc>
                <a:tc>
                  <a:txBody>
                    <a:bodyPr/>
                    <a:lstStyle/>
                    <a:p>
                      <a:pPr algn="ctr" fontAlgn="base"/>
                      <a:r>
                        <a:rPr lang="tr-TR" sz="900" b="0" i="0" u="none" strike="noStrike" noProof="0" dirty="0">
                          <a:solidFill>
                            <a:srgbClr val="FFFFFF"/>
                          </a:solidFill>
                          <a:effectLst/>
                          <a:latin typeface="Open Sans Light" panose="020B0306030504020204" pitchFamily="34" charset="0"/>
                        </a:rPr>
                        <a:t>6</a:t>
                      </a:r>
                      <a:r>
                        <a:rPr lang="tr-TR" sz="900" b="0" i="0" noProof="0" dirty="0">
                          <a:solidFill>
                            <a:srgbClr val="FFFFFF"/>
                          </a:solidFill>
                          <a:effectLst/>
                          <a:latin typeface="Open Sans Light" panose="020B0306030504020204" pitchFamily="34" charset="0"/>
                        </a:rPr>
                        <a:t>​</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002244"/>
                    </a:solidFill>
                  </a:tcPr>
                </a:tc>
                <a:tc>
                  <a:txBody>
                    <a:bodyPr/>
                    <a:lstStyle/>
                    <a:p>
                      <a:pPr algn="ctr" fontAlgn="base"/>
                      <a:r>
                        <a:rPr lang="tr-TR" sz="900" b="1" i="0" u="none" strike="noStrike" noProof="0" dirty="0">
                          <a:solidFill>
                            <a:srgbClr val="002244"/>
                          </a:solidFill>
                          <a:effectLst/>
                          <a:latin typeface="Open Sans Light" panose="020B0306030504020204" pitchFamily="34" charset="0"/>
                        </a:rPr>
                        <a:t>Donatılmış Yapı</a:t>
                      </a:r>
                      <a:r>
                        <a:rPr lang="tr-TR" sz="900" b="0" i="0" noProof="0" dirty="0">
                          <a:solidFill>
                            <a:srgbClr val="002244"/>
                          </a:solidFill>
                          <a:effectLst/>
                          <a:latin typeface="Open Sans Light" panose="020B0306030504020204" pitchFamily="34" charset="0"/>
                        </a:rPr>
                        <a:t>​</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l" fontAlgn="base"/>
                      <a:r>
                        <a:rPr lang="tr-TR" sz="900" b="0" i="0" u="none" strike="noStrike" noProof="0" dirty="0">
                          <a:solidFill>
                            <a:srgbClr val="002244"/>
                          </a:solidFill>
                          <a:effectLst/>
                          <a:latin typeface="Open Sans Light" panose="020B0306030504020204" pitchFamily="34" charset="0"/>
                        </a:rPr>
                        <a:t>Stant markası veya destek için asılı yapı. </a:t>
                      </a:r>
                      <a:r>
                        <a:rPr lang="tr-TR" sz="900" b="0" i="0" noProof="0" dirty="0">
                          <a:solidFill>
                            <a:srgbClr val="002244"/>
                          </a:solidFill>
                          <a:effectLst/>
                          <a:latin typeface="Open Sans Light" panose="020B0306030504020204" pitchFamily="34" charset="0"/>
                        </a:rPr>
                        <a:t>​</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ctr" fontAlgn="base"/>
                      <a:r>
                        <a:rPr lang="tr-TR" sz="800" b="0" i="0" u="none" strike="noStrike" noProof="0" dirty="0">
                          <a:solidFill>
                            <a:srgbClr val="C00000"/>
                          </a:solidFill>
                          <a:effectLst/>
                          <a:latin typeface="Webdings" panose="05030102010509060703" pitchFamily="18" charset="2"/>
                        </a:rPr>
                        <a:t>n</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ctr" fontAlgn="base"/>
                      <a:r>
                        <a:rPr lang="tr-TR" sz="800" b="0" i="0" u="none" strike="noStrike" noProof="0" dirty="0">
                          <a:solidFill>
                            <a:srgbClr val="C00000"/>
                          </a:solidFill>
                          <a:effectLst/>
                          <a:latin typeface="Webdings" panose="05030102010509060703" pitchFamily="18" charset="2"/>
                        </a:rPr>
                        <a:t>n</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ctr" fontAlgn="base"/>
                      <a:r>
                        <a:rPr lang="tr-TR" sz="1100" b="0" i="0" u="none" strike="noStrike" noProof="0" dirty="0">
                          <a:solidFill>
                            <a:srgbClr val="009900"/>
                          </a:solidFill>
                          <a:effectLst/>
                          <a:latin typeface="Webdings" panose="05030102010509060703" pitchFamily="18" charset="2"/>
                        </a:rPr>
                        <a:t>a</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D4EDB9"/>
                    </a:solidFill>
                  </a:tcPr>
                </a:tc>
                <a:tc>
                  <a:txBody>
                    <a:bodyPr/>
                    <a:lstStyle/>
                    <a:p>
                      <a:pPr algn="ctr" fontAlgn="base"/>
                      <a:r>
                        <a:rPr lang="tr-TR" sz="1100" b="0" i="0" u="none" strike="noStrike" noProof="0" dirty="0">
                          <a:solidFill>
                            <a:srgbClr val="009900"/>
                          </a:solidFill>
                          <a:effectLst/>
                          <a:latin typeface="Webdings" panose="05030102010509060703" pitchFamily="18" charset="2"/>
                        </a:rPr>
                        <a:t>a</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D4EDB9"/>
                    </a:solidFill>
                  </a:tcPr>
                </a:tc>
                <a:extLst>
                  <a:ext uri="{0D108BD9-81ED-4DB2-BD59-A6C34878D82A}">
                    <a16:rowId xmlns:a16="http://schemas.microsoft.com/office/drawing/2014/main" val="3183954611"/>
                  </a:ext>
                </a:extLst>
              </a:tr>
              <a:tr h="233901">
                <a:tc vMerge="1">
                  <a:txBody>
                    <a:bodyPr/>
                    <a:lstStyle/>
                    <a:p>
                      <a:endParaRPr lang="en-GB"/>
                    </a:p>
                  </a:txBody>
                  <a:tcPr/>
                </a:tc>
                <a:tc>
                  <a:txBody>
                    <a:bodyPr/>
                    <a:lstStyle/>
                    <a:p>
                      <a:pPr algn="ctr" fontAlgn="base"/>
                      <a:r>
                        <a:rPr lang="tr-TR" sz="900" b="0" i="0" u="none" strike="noStrike" noProof="0" dirty="0">
                          <a:solidFill>
                            <a:srgbClr val="FFFFFF"/>
                          </a:solidFill>
                          <a:effectLst/>
                          <a:latin typeface="Open Sans Light" panose="020B0306030504020204" pitchFamily="34" charset="0"/>
                        </a:rPr>
                        <a:t>7</a:t>
                      </a:r>
                      <a:r>
                        <a:rPr lang="tr-TR" sz="900" b="0" i="0" noProof="0" dirty="0">
                          <a:solidFill>
                            <a:srgbClr val="FFFFFF"/>
                          </a:solidFill>
                          <a:effectLst/>
                          <a:latin typeface="Open Sans Light" panose="020B0306030504020204" pitchFamily="34" charset="0"/>
                        </a:rPr>
                        <a:t>​</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002244"/>
                    </a:solidFill>
                  </a:tcPr>
                </a:tc>
                <a:tc>
                  <a:txBody>
                    <a:bodyPr/>
                    <a:lstStyle/>
                    <a:p>
                      <a:pPr algn="ctr" fontAlgn="base"/>
                      <a:r>
                        <a:rPr lang="tr-TR" sz="900" b="1" i="0" u="none" strike="noStrike" noProof="0" dirty="0">
                          <a:solidFill>
                            <a:srgbClr val="002244"/>
                          </a:solidFill>
                          <a:effectLst/>
                          <a:latin typeface="Open Sans Light" panose="020B0306030504020204" pitchFamily="34" charset="0"/>
                        </a:rPr>
                        <a:t>Tavan</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l" fontAlgn="base"/>
                      <a:r>
                        <a:rPr lang="tr-TR" sz="900" b="0" i="0" u="none" strike="noStrike" noProof="0" dirty="0">
                          <a:solidFill>
                            <a:srgbClr val="002244"/>
                          </a:solidFill>
                          <a:effectLst/>
                          <a:latin typeface="Open Sans Light" panose="020B0306030504020204" pitchFamily="34" charset="0"/>
                        </a:rPr>
                        <a:t>Aydınlatma veya stant desteği olarak tavan yapıları.</a:t>
                      </a:r>
                      <a:r>
                        <a:rPr lang="tr-TR" sz="900" b="0" i="0" noProof="0" dirty="0">
                          <a:solidFill>
                            <a:srgbClr val="002244"/>
                          </a:solidFill>
                          <a:effectLst/>
                          <a:latin typeface="Open Sans Light" panose="020B0306030504020204" pitchFamily="34" charset="0"/>
                        </a:rPr>
                        <a:t>​</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ctr" fontAlgn="base"/>
                      <a:r>
                        <a:rPr lang="tr-TR" sz="800" b="0" i="0" u="none" strike="noStrike" noProof="0" dirty="0">
                          <a:solidFill>
                            <a:srgbClr val="C00000"/>
                          </a:solidFill>
                          <a:effectLst/>
                          <a:latin typeface="Webdings" panose="05030102010509060703" pitchFamily="18" charset="2"/>
                        </a:rPr>
                        <a:t>n</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ctr" fontAlgn="base"/>
                      <a:r>
                        <a:rPr lang="tr-TR" sz="800" b="0" i="0" u="none" strike="noStrike" noProof="0" dirty="0">
                          <a:solidFill>
                            <a:srgbClr val="C00000"/>
                          </a:solidFill>
                          <a:effectLst/>
                          <a:latin typeface="Webdings" panose="05030102010509060703" pitchFamily="18" charset="2"/>
                        </a:rPr>
                        <a:t>n</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ctr" fontAlgn="base"/>
                      <a:r>
                        <a:rPr lang="tr-TR" sz="1100" b="0" i="0" u="none" strike="noStrike" noProof="0" dirty="0">
                          <a:solidFill>
                            <a:srgbClr val="009900"/>
                          </a:solidFill>
                          <a:effectLst/>
                          <a:latin typeface="Webdings" panose="05030102010509060703" pitchFamily="18" charset="2"/>
                        </a:rPr>
                        <a:t>a</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D4EDB9"/>
                    </a:solidFill>
                  </a:tcPr>
                </a:tc>
                <a:tc>
                  <a:txBody>
                    <a:bodyPr/>
                    <a:lstStyle/>
                    <a:p>
                      <a:pPr algn="ctr" fontAlgn="base"/>
                      <a:r>
                        <a:rPr lang="tr-TR" sz="1100" b="0" i="0" u="none" strike="noStrike" noProof="0" dirty="0">
                          <a:solidFill>
                            <a:srgbClr val="009900"/>
                          </a:solidFill>
                          <a:effectLst/>
                          <a:latin typeface="Webdings" panose="05030102010509060703" pitchFamily="18" charset="2"/>
                        </a:rPr>
                        <a:t>a</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D4EDB9"/>
                    </a:solidFill>
                  </a:tcPr>
                </a:tc>
                <a:extLst>
                  <a:ext uri="{0D108BD9-81ED-4DB2-BD59-A6C34878D82A}">
                    <a16:rowId xmlns:a16="http://schemas.microsoft.com/office/drawing/2014/main" val="2092310192"/>
                  </a:ext>
                </a:extLst>
              </a:tr>
              <a:tr h="233901">
                <a:tc vMerge="1">
                  <a:txBody>
                    <a:bodyPr/>
                    <a:lstStyle/>
                    <a:p>
                      <a:endParaRPr lang="en-GB"/>
                    </a:p>
                  </a:txBody>
                  <a:tcPr/>
                </a:tc>
                <a:tc>
                  <a:txBody>
                    <a:bodyPr/>
                    <a:lstStyle/>
                    <a:p>
                      <a:pPr algn="ctr" fontAlgn="base"/>
                      <a:r>
                        <a:rPr lang="tr-TR" sz="900" b="0" i="0" u="none" strike="noStrike" noProof="0" dirty="0">
                          <a:solidFill>
                            <a:srgbClr val="FFFFFF"/>
                          </a:solidFill>
                          <a:effectLst/>
                          <a:latin typeface="Open Sans Light" panose="020B0306030504020204" pitchFamily="34" charset="0"/>
                        </a:rPr>
                        <a:t>8</a:t>
                      </a:r>
                      <a:r>
                        <a:rPr lang="tr-TR" sz="900" b="0" i="0" noProof="0" dirty="0">
                          <a:solidFill>
                            <a:srgbClr val="FFFFFF"/>
                          </a:solidFill>
                          <a:effectLst/>
                          <a:latin typeface="Open Sans Light" panose="020B0306030504020204" pitchFamily="34" charset="0"/>
                        </a:rPr>
                        <a:t>​</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002244"/>
                    </a:solidFill>
                  </a:tcPr>
                </a:tc>
                <a:tc>
                  <a:txBody>
                    <a:bodyPr/>
                    <a:lstStyle/>
                    <a:p>
                      <a:pPr algn="ctr" fontAlgn="base"/>
                      <a:r>
                        <a:rPr lang="tr-TR" sz="900" b="1" i="0" u="none" strike="noStrike" noProof="0" dirty="0">
                          <a:solidFill>
                            <a:srgbClr val="002244"/>
                          </a:solidFill>
                          <a:effectLst/>
                          <a:latin typeface="Open Sans Light" panose="020B0306030504020204" pitchFamily="34" charset="0"/>
                        </a:rPr>
                        <a:t>Teşhir Bileşenleri</a:t>
                      </a:r>
                      <a:r>
                        <a:rPr lang="tr-TR" sz="900" b="0" i="0" noProof="0" dirty="0">
                          <a:solidFill>
                            <a:srgbClr val="002244"/>
                          </a:solidFill>
                          <a:effectLst/>
                          <a:latin typeface="Open Sans Light" panose="020B0306030504020204" pitchFamily="34" charset="0"/>
                        </a:rPr>
                        <a:t>​</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l" fontAlgn="base"/>
                      <a:r>
                        <a:rPr lang="tr-TR" sz="900" b="0" i="0" u="none" strike="noStrike" noProof="0" dirty="0">
                          <a:solidFill>
                            <a:srgbClr val="002244"/>
                          </a:solidFill>
                          <a:effectLst/>
                          <a:latin typeface="Open Sans Light" panose="020B0306030504020204" pitchFamily="34" charset="0"/>
                        </a:rPr>
                        <a:t>Işık kutuları, raflar, kapılar ve vs..</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ctr" fontAlgn="base"/>
                      <a:r>
                        <a:rPr lang="tr-TR" sz="800" b="0" i="0" u="none" strike="noStrike" noProof="0" dirty="0">
                          <a:solidFill>
                            <a:srgbClr val="C00000"/>
                          </a:solidFill>
                          <a:effectLst/>
                          <a:latin typeface="Webdings" panose="05030102010509060703" pitchFamily="18" charset="2"/>
                        </a:rPr>
                        <a:t>n</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ctr" fontAlgn="base"/>
                      <a:r>
                        <a:rPr lang="tr-TR" sz="800" b="0" i="0" u="none" strike="noStrike" noProof="0" dirty="0">
                          <a:solidFill>
                            <a:srgbClr val="C00000"/>
                          </a:solidFill>
                          <a:effectLst/>
                          <a:latin typeface="Webdings" panose="05030102010509060703" pitchFamily="18" charset="2"/>
                        </a:rPr>
                        <a:t>n</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ctr" fontAlgn="base"/>
                      <a:r>
                        <a:rPr lang="tr-TR" sz="1100" b="0" i="0" u="none" strike="noStrike" noProof="0" dirty="0">
                          <a:solidFill>
                            <a:srgbClr val="009900"/>
                          </a:solidFill>
                          <a:effectLst/>
                          <a:latin typeface="Webdings" panose="05030102010509060703" pitchFamily="18" charset="2"/>
                        </a:rPr>
                        <a:t>a</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D4EDB9"/>
                    </a:solidFill>
                  </a:tcPr>
                </a:tc>
                <a:tc>
                  <a:txBody>
                    <a:bodyPr/>
                    <a:lstStyle/>
                    <a:p>
                      <a:pPr algn="ctr" fontAlgn="base"/>
                      <a:r>
                        <a:rPr lang="tr-TR" sz="1100" b="0" i="0" u="none" strike="noStrike" noProof="0" dirty="0">
                          <a:solidFill>
                            <a:srgbClr val="009900"/>
                          </a:solidFill>
                          <a:effectLst/>
                          <a:latin typeface="Webdings" panose="05030102010509060703" pitchFamily="18" charset="2"/>
                        </a:rPr>
                        <a:t>a</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D4EDB9"/>
                    </a:solidFill>
                  </a:tcPr>
                </a:tc>
                <a:extLst>
                  <a:ext uri="{0D108BD9-81ED-4DB2-BD59-A6C34878D82A}">
                    <a16:rowId xmlns:a16="http://schemas.microsoft.com/office/drawing/2014/main" val="3250065783"/>
                  </a:ext>
                </a:extLst>
              </a:tr>
              <a:tr h="197696">
                <a:tc rowSpan="2">
                  <a:txBody>
                    <a:bodyPr/>
                    <a:lstStyle/>
                    <a:p>
                      <a:pPr algn="ctr" fontAlgn="base"/>
                      <a:r>
                        <a:rPr lang="tr-TR" sz="900" b="1" i="0" u="none" strike="noStrike" noProof="0" dirty="0">
                          <a:solidFill>
                            <a:srgbClr val="FFFFFF"/>
                          </a:solidFill>
                          <a:effectLst/>
                          <a:latin typeface="Open Sans Light" panose="020B0306030504020204" pitchFamily="34" charset="0"/>
                        </a:rPr>
                        <a:t>Yeniden Kullanılan veya Geri Dönüştürülen</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11A7D9"/>
                    </a:solidFill>
                  </a:tcPr>
                </a:tc>
                <a:tc>
                  <a:txBody>
                    <a:bodyPr/>
                    <a:lstStyle/>
                    <a:p>
                      <a:pPr algn="ctr" fontAlgn="base"/>
                      <a:r>
                        <a:rPr lang="tr-TR" sz="900" b="0" i="0" u="none" strike="noStrike" noProof="0" dirty="0">
                          <a:solidFill>
                            <a:srgbClr val="FFFFFF"/>
                          </a:solidFill>
                          <a:effectLst/>
                          <a:latin typeface="Open Sans Light" panose="020B0306030504020204" pitchFamily="34" charset="0"/>
                        </a:rPr>
                        <a:t>9</a:t>
                      </a:r>
                      <a:r>
                        <a:rPr lang="tr-TR" sz="900" b="0" i="0" noProof="0" dirty="0">
                          <a:solidFill>
                            <a:srgbClr val="FFFFFF"/>
                          </a:solidFill>
                          <a:effectLst/>
                          <a:latin typeface="Open Sans Light" panose="020B0306030504020204" pitchFamily="34" charset="0"/>
                        </a:rPr>
                        <a:t>​</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002244"/>
                    </a:solidFill>
                  </a:tcPr>
                </a:tc>
                <a:tc>
                  <a:txBody>
                    <a:bodyPr/>
                    <a:lstStyle/>
                    <a:p>
                      <a:pPr algn="ctr" fontAlgn="base"/>
                      <a:r>
                        <a:rPr lang="tr-TR" sz="900" b="1" i="0" u="none" strike="noStrike" noProof="0" dirty="0">
                          <a:solidFill>
                            <a:srgbClr val="002244"/>
                          </a:solidFill>
                          <a:effectLst/>
                          <a:latin typeface="Open Sans Light" panose="020B0306030504020204" pitchFamily="34" charset="0"/>
                        </a:rPr>
                        <a:t>Zemin Döşeme</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l" fontAlgn="base"/>
                      <a:r>
                        <a:rPr lang="tr-TR" sz="900" b="0" i="0" u="none" strike="noStrike" noProof="0" dirty="0">
                          <a:solidFill>
                            <a:srgbClr val="002244"/>
                          </a:solidFill>
                          <a:effectLst/>
                          <a:latin typeface="Open Sans Light" panose="020B0306030504020204" pitchFamily="34" charset="0"/>
                        </a:rPr>
                        <a:t>Halı, diğer yer döşemeleri.</a:t>
                      </a:r>
                      <a:r>
                        <a:rPr lang="tr-TR" sz="900" b="0" i="0" noProof="0" dirty="0">
                          <a:solidFill>
                            <a:srgbClr val="002244"/>
                          </a:solidFill>
                          <a:effectLst/>
                          <a:latin typeface="Open Sans Light" panose="020B0306030504020204" pitchFamily="34" charset="0"/>
                        </a:rPr>
                        <a:t>​</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ctr" fontAlgn="base"/>
                      <a:r>
                        <a:rPr lang="tr-TR" sz="800" b="0" i="0" u="none" strike="noStrike" noProof="0" dirty="0">
                          <a:solidFill>
                            <a:srgbClr val="C00000"/>
                          </a:solidFill>
                          <a:effectLst/>
                          <a:latin typeface="Webdings" panose="05030102010509060703" pitchFamily="18" charset="2"/>
                        </a:rPr>
                        <a:t>n</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ctr" fontAlgn="base"/>
                      <a:r>
                        <a:rPr lang="tr-TR" sz="800" b="0" i="0" u="none" strike="noStrike" noProof="0" dirty="0">
                          <a:solidFill>
                            <a:srgbClr val="C00000"/>
                          </a:solidFill>
                          <a:effectLst/>
                          <a:latin typeface="Webdings" panose="05030102010509060703" pitchFamily="18" charset="2"/>
                        </a:rPr>
                        <a:t>n</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ctr" fontAlgn="base"/>
                      <a:r>
                        <a:rPr lang="tr-TR" sz="800" b="0" i="0" u="none" strike="noStrike" noProof="0" dirty="0">
                          <a:solidFill>
                            <a:srgbClr val="C00000"/>
                          </a:solidFill>
                          <a:effectLst/>
                          <a:latin typeface="Webdings" panose="05030102010509060703" pitchFamily="18" charset="2"/>
                        </a:rPr>
                        <a:t>n</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ctr" fontAlgn="base"/>
                      <a:r>
                        <a:rPr lang="tr-TR" sz="1100" b="0" i="0" u="none" strike="noStrike" noProof="0" dirty="0">
                          <a:solidFill>
                            <a:srgbClr val="009900"/>
                          </a:solidFill>
                          <a:effectLst/>
                          <a:latin typeface="Webdings" panose="05030102010509060703" pitchFamily="18" charset="2"/>
                        </a:rPr>
                        <a:t>a</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D4EDB9"/>
                    </a:solidFill>
                  </a:tcPr>
                </a:tc>
                <a:extLst>
                  <a:ext uri="{0D108BD9-81ED-4DB2-BD59-A6C34878D82A}">
                    <a16:rowId xmlns:a16="http://schemas.microsoft.com/office/drawing/2014/main" val="2991024501"/>
                  </a:ext>
                </a:extLst>
              </a:tr>
              <a:tr h="435755">
                <a:tc vMerge="1">
                  <a:txBody>
                    <a:bodyPr/>
                    <a:lstStyle/>
                    <a:p>
                      <a:endParaRPr lang="en-GB"/>
                    </a:p>
                  </a:txBody>
                  <a:tcPr/>
                </a:tc>
                <a:tc>
                  <a:txBody>
                    <a:bodyPr/>
                    <a:lstStyle/>
                    <a:p>
                      <a:pPr algn="ctr" fontAlgn="base"/>
                      <a:r>
                        <a:rPr lang="tr-TR" sz="900" b="0" i="0" u="none" strike="noStrike" noProof="0" dirty="0">
                          <a:solidFill>
                            <a:srgbClr val="FFFFFF"/>
                          </a:solidFill>
                          <a:effectLst/>
                          <a:latin typeface="Open Sans Light" panose="020B0306030504020204" pitchFamily="34" charset="0"/>
                        </a:rPr>
                        <a:t>10</a:t>
                      </a:r>
                      <a:r>
                        <a:rPr lang="tr-TR" sz="900" b="0" i="0" noProof="0" dirty="0">
                          <a:solidFill>
                            <a:srgbClr val="FFFFFF"/>
                          </a:solidFill>
                          <a:effectLst/>
                          <a:latin typeface="Open Sans Light" panose="020B0306030504020204" pitchFamily="34" charset="0"/>
                        </a:rPr>
                        <a:t>​</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002244"/>
                    </a:solidFill>
                  </a:tcPr>
                </a:tc>
                <a:tc>
                  <a:txBody>
                    <a:bodyPr/>
                    <a:lstStyle/>
                    <a:p>
                      <a:pPr algn="ctr" fontAlgn="base"/>
                      <a:r>
                        <a:rPr lang="tr-TR" sz="900" b="1" i="0" u="none" strike="noStrike" noProof="0" dirty="0">
                          <a:solidFill>
                            <a:srgbClr val="002244"/>
                          </a:solidFill>
                          <a:effectLst/>
                          <a:latin typeface="Open Sans Light" panose="020B0306030504020204" pitchFamily="34" charset="0"/>
                        </a:rPr>
                        <a:t>Grafikler ve Dekoratif Malzemeler</a:t>
                      </a:r>
                      <a:r>
                        <a:rPr lang="tr-TR" sz="900" b="0" i="0" noProof="0" dirty="0">
                          <a:solidFill>
                            <a:srgbClr val="002244"/>
                          </a:solidFill>
                          <a:effectLst/>
                          <a:latin typeface="Open Sans Light" panose="020B0306030504020204" pitchFamily="34" charset="0"/>
                        </a:rPr>
                        <a:t>​</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l" fontAlgn="base"/>
                      <a:r>
                        <a:rPr lang="tr-TR" sz="900" b="0" i="0" u="none" strike="noStrike" noProof="0" dirty="0">
                          <a:solidFill>
                            <a:srgbClr val="002244"/>
                          </a:solidFill>
                          <a:effectLst/>
                          <a:latin typeface="Open Sans Light" panose="020B0306030504020204" pitchFamily="34" charset="0"/>
                        </a:rPr>
                        <a:t>Laminant etiketler, kumaş, kağıt tahtası, köpük tahta, posterler, ayaklı afişler, ​vs.</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ctr" fontAlgn="base"/>
                      <a:r>
                        <a:rPr lang="tr-TR" sz="800" b="0" i="0" u="none" strike="noStrike" noProof="0" dirty="0">
                          <a:solidFill>
                            <a:srgbClr val="C00000"/>
                          </a:solidFill>
                          <a:effectLst/>
                          <a:latin typeface="Webdings" panose="05030102010509060703" pitchFamily="18" charset="2"/>
                        </a:rPr>
                        <a:t>n</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ctr" fontAlgn="base"/>
                      <a:r>
                        <a:rPr lang="tr-TR" sz="800" b="0" i="0" u="none" strike="noStrike" noProof="0" dirty="0">
                          <a:solidFill>
                            <a:srgbClr val="C00000"/>
                          </a:solidFill>
                          <a:effectLst/>
                          <a:latin typeface="Webdings" panose="05030102010509060703" pitchFamily="18" charset="2"/>
                        </a:rPr>
                        <a:t>n</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ctr" fontAlgn="base"/>
                      <a:r>
                        <a:rPr lang="tr-TR" sz="800" b="0" i="0" u="none" strike="noStrike" noProof="0" dirty="0">
                          <a:solidFill>
                            <a:srgbClr val="C00000"/>
                          </a:solidFill>
                          <a:effectLst/>
                          <a:latin typeface="Webdings" panose="05030102010509060703" pitchFamily="18" charset="2"/>
                        </a:rPr>
                        <a:t>n</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E7E8E9"/>
                    </a:solidFill>
                  </a:tcPr>
                </a:tc>
                <a:tc>
                  <a:txBody>
                    <a:bodyPr/>
                    <a:lstStyle/>
                    <a:p>
                      <a:pPr algn="ctr" fontAlgn="base"/>
                      <a:r>
                        <a:rPr lang="tr-TR" sz="1100" b="0" i="0" u="none" strike="noStrike" noProof="0" dirty="0">
                          <a:solidFill>
                            <a:srgbClr val="009900"/>
                          </a:solidFill>
                          <a:effectLst/>
                          <a:latin typeface="Webdings" panose="05030102010509060703" pitchFamily="18" charset="2"/>
                        </a:rPr>
                        <a:t>a</a:t>
                      </a:r>
                      <a:endParaRPr lang="tr-TR" sz="1500" b="0" i="0" noProof="0" dirty="0">
                        <a:solidFill>
                          <a:srgbClr val="000000"/>
                        </a:solidFill>
                        <a:effectLst/>
                      </a:endParaRPr>
                    </a:p>
                  </a:txBody>
                  <a:tcPr marL="74328" marR="74328" marT="37164" marB="37164" anchor="ctr">
                    <a:lnL w="7620"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FFFFFF"/>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D4EDB9"/>
                    </a:solidFill>
                  </a:tcPr>
                </a:tc>
                <a:extLst>
                  <a:ext uri="{0D108BD9-81ED-4DB2-BD59-A6C34878D82A}">
                    <a16:rowId xmlns:a16="http://schemas.microsoft.com/office/drawing/2014/main" val="3594254992"/>
                  </a:ext>
                </a:extLst>
              </a:tr>
            </a:tbl>
          </a:graphicData>
        </a:graphic>
      </p:graphicFrame>
    </p:spTree>
    <p:extLst>
      <p:ext uri="{BB962C8B-B14F-4D97-AF65-F5344CB8AC3E}">
        <p14:creationId xmlns:p14="http://schemas.microsoft.com/office/powerpoint/2010/main" val="416888109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B586F514-DA86-9773-FA47-96AC3FB36BBF}"/>
              </a:ext>
            </a:extLst>
          </p:cNvPr>
          <p:cNvSpPr>
            <a:spLocks noGrp="1"/>
          </p:cNvSpPr>
          <p:nvPr>
            <p:ph type="sldNum" sz="quarter" idx="12"/>
          </p:nvPr>
        </p:nvSpPr>
        <p:spPr/>
        <p:txBody>
          <a:bodyPr>
            <a:noAutofit/>
          </a:bodyPr>
          <a:lstStyle/>
          <a:p>
            <a:pPr rtl="0"/>
            <a:r>
              <a:rPr lang="tr" sz="1100" b="0" i="0" u="none" strike="noStrike">
                <a:highlight>
                  <a:srgbClr val="000000">
                    <a:alpha val="0"/>
                  </a:srgbClr>
                </a:highlight>
                <a:latin typeface="Open Sans Light"/>
              </a:rPr>
              <a:t>14</a:t>
            </a:r>
            <a:endParaRPr lang="en-GB"/>
          </a:p>
        </p:txBody>
      </p:sp>
      <p:sp>
        <p:nvSpPr>
          <p:cNvPr id="8" name="Title 1">
            <a:extLst>
              <a:ext uri="{FF2B5EF4-FFF2-40B4-BE49-F238E27FC236}">
                <a16:creationId xmlns:a16="http://schemas.microsoft.com/office/drawing/2014/main" id="{84D849D3-29FA-C304-27BA-166D2D6C530F}"/>
              </a:ext>
            </a:extLst>
          </p:cNvPr>
          <p:cNvSpPr txBox="1"/>
          <p:nvPr/>
        </p:nvSpPr>
        <p:spPr>
          <a:xfrm>
            <a:off x="580681" y="1671576"/>
            <a:ext cx="10736263" cy="462406"/>
          </a:xfrm>
          <a:prstGeom prst="rect">
            <a:avLst/>
          </a:prstGeom>
        </p:spPr>
        <p:txBody>
          <a:bodyPr vert="horz" lIns="0" tIns="0" rIns="0" bIns="0" rtlCol="0" anchor="b" anchorCtr="0">
            <a:noAutofit/>
          </a:bodyPr>
          <a:lstStyle>
            <a:lvl1pPr algn="l" defTabSz="914377" rtl="0" eaLnBrk="1" latinLnBrk="0" hangingPunct="1">
              <a:lnSpc>
                <a:spcPct val="100000"/>
              </a:lnSpc>
              <a:spcBef>
                <a:spcPct val="0"/>
              </a:spcBef>
              <a:buNone/>
              <a:defRPr sz="3500" kern="1200">
                <a:solidFill>
                  <a:schemeClr val="bg1"/>
                </a:solidFill>
                <a:latin typeface="+mj-lt"/>
                <a:ea typeface="+mj-ea"/>
                <a:cs typeface="+mj-cs"/>
              </a:defRPr>
            </a:lvl1pPr>
          </a:lstStyle>
          <a:p>
            <a:pPr rtl="0">
              <a:lnSpc>
                <a:spcPct val="107000"/>
              </a:lnSpc>
              <a:spcAft>
                <a:spcPts val="800"/>
              </a:spcAft>
              <a:tabLst>
                <a:tab pos="457200" algn="l"/>
              </a:tabLst>
            </a:pPr>
            <a:r>
              <a:rPr lang="tr" sz="3200" b="1" i="0" u="none" strike="noStrike" dirty="0">
                <a:highlight>
                  <a:srgbClr val="000000">
                    <a:alpha val="0"/>
                  </a:srgbClr>
                </a:highlight>
                <a:latin typeface="Aleo"/>
                <a:ea typeface="Calibri"/>
                <a:cs typeface="Times New Roman"/>
              </a:rPr>
              <a:t>Daha fazlasını öğrenin</a:t>
            </a:r>
            <a:endParaRPr lang="en-GB" sz="3200" dirty="0">
              <a:latin typeface="Aleo" panose="00000500000000000000" pitchFamily="2" charset="0"/>
              <a:ea typeface="Calibri" panose="020F0502020204030204" pitchFamily="34" charset="0"/>
              <a:cs typeface="Times New Roman" panose="02020603050405020304" pitchFamily="18" charset="0"/>
            </a:endParaRPr>
          </a:p>
        </p:txBody>
      </p:sp>
      <p:sp>
        <p:nvSpPr>
          <p:cNvPr id="9" name="Content Placeholder 2">
            <a:extLst>
              <a:ext uri="{FF2B5EF4-FFF2-40B4-BE49-F238E27FC236}">
                <a16:creationId xmlns:a16="http://schemas.microsoft.com/office/drawing/2014/main" id="{9E30E911-E256-709C-1A76-1AB9F274B016}"/>
              </a:ext>
            </a:extLst>
          </p:cNvPr>
          <p:cNvSpPr txBox="1"/>
          <p:nvPr/>
        </p:nvSpPr>
        <p:spPr>
          <a:xfrm>
            <a:off x="580681" y="2394723"/>
            <a:ext cx="10590423" cy="2253673"/>
          </a:xfrm>
          <a:prstGeom prst="rect">
            <a:avLst/>
          </a:prstGeom>
        </p:spPr>
        <p:txBody>
          <a:bodyPr vert="horz" lIns="0" tIns="0" rIns="0" bIns="0" rtlCol="0">
            <a:noAutofit/>
          </a:bodyPr>
          <a:lstStyle>
            <a:lvl1pPr marL="0" indent="0" algn="l" defTabSz="914377" rtl="0" eaLnBrk="1" latinLnBrk="0" hangingPunct="1">
              <a:lnSpc>
                <a:spcPct val="100000"/>
              </a:lnSpc>
              <a:spcBef>
                <a:spcPct val="0"/>
              </a:spcBef>
              <a:buClr>
                <a:schemeClr val="accent2"/>
              </a:buClr>
              <a:buFont typeface="Arial" panose="020B0604020202020204" pitchFamily="34" charset="0"/>
              <a:buNone/>
              <a:defRPr sz="1500" kern="120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vl2pPr marL="457189" indent="0" algn="ctr" defTabSz="914377" rtl="0" eaLnBrk="1" latinLnBrk="0" hangingPunct="1">
              <a:lnSpc>
                <a:spcPts val="3500"/>
              </a:lnSpc>
              <a:spcBef>
                <a:spcPct val="0"/>
              </a:spcBef>
              <a:buClr>
                <a:schemeClr val="accent2"/>
              </a:buClr>
              <a:buFont typeface="Arial" panose="020B0604020202020204" pitchFamily="34" charset="0"/>
              <a:buNone/>
              <a:defRPr sz="2000" kern="1200">
                <a:solidFill>
                  <a:schemeClr val="accent1"/>
                </a:solidFill>
                <a:latin typeface="+mn-lt"/>
                <a:ea typeface="+mn-ea"/>
                <a:cs typeface="+mn-cs"/>
              </a:defRPr>
            </a:lvl2pPr>
            <a:lvl3pPr marL="914377" indent="0" algn="ctr" defTabSz="914377" rtl="0" eaLnBrk="1" latinLnBrk="0" hangingPunct="1">
              <a:lnSpc>
                <a:spcPts val="3500"/>
              </a:lnSpc>
              <a:spcBef>
                <a:spcPct val="0"/>
              </a:spcBef>
              <a:buClr>
                <a:schemeClr val="accent2"/>
              </a:buClr>
              <a:buFont typeface="Arial" panose="020B0604020202020204" pitchFamily="34" charset="0"/>
              <a:buNone/>
              <a:defRPr sz="1800" kern="1200">
                <a:solidFill>
                  <a:schemeClr val="accent1"/>
                </a:solidFill>
                <a:latin typeface="+mn-lt"/>
                <a:ea typeface="+mn-ea"/>
                <a:cs typeface="+mn-cs"/>
              </a:defRPr>
            </a:lvl3pPr>
            <a:lvl4pPr marL="1371566" indent="0" algn="ctr" defTabSz="914377" rtl="0" eaLnBrk="1" latinLnBrk="0" hangingPunct="1">
              <a:lnSpc>
                <a:spcPts val="3500"/>
              </a:lnSpc>
              <a:spcBef>
                <a:spcPct val="0"/>
              </a:spcBef>
              <a:buClr>
                <a:schemeClr val="accent2"/>
              </a:buClr>
              <a:buFont typeface="Arial" panose="020B0604020202020204" pitchFamily="34" charset="0"/>
              <a:buNone/>
              <a:defRPr sz="1600" kern="1200">
                <a:solidFill>
                  <a:schemeClr val="accent1"/>
                </a:solidFill>
                <a:latin typeface="+mn-lt"/>
                <a:ea typeface="+mn-ea"/>
                <a:cs typeface="+mn-cs"/>
              </a:defRPr>
            </a:lvl4pPr>
            <a:lvl5pPr marL="1828754" indent="0" algn="ctr" defTabSz="914377" rtl="0" eaLnBrk="1" latinLnBrk="0" hangingPunct="1">
              <a:lnSpc>
                <a:spcPts val="3500"/>
              </a:lnSpc>
              <a:spcBef>
                <a:spcPct val="0"/>
              </a:spcBef>
              <a:buClr>
                <a:schemeClr val="accent2"/>
              </a:buClr>
              <a:buFont typeface="Arial" panose="020B0604020202020204" pitchFamily="34" charset="0"/>
              <a:buNone/>
              <a:defRPr sz="1600" kern="1200">
                <a:solidFill>
                  <a:schemeClr val="accent1"/>
                </a:solidFill>
                <a:latin typeface="+mn-lt"/>
                <a:ea typeface="+mn-ea"/>
                <a:cs typeface="+mn-cs"/>
              </a:defRPr>
            </a:lvl5pPr>
            <a:lvl6pPr marL="2285943"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131"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320"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509" indent="0" algn="ctr" defTabSz="914377"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7000"/>
              </a:lnSpc>
              <a:spcAft>
                <a:spcPts val="800"/>
              </a:spcAft>
            </a:pPr>
            <a:endParaRPr lang="en-GB" sz="1800">
              <a:solidFill>
                <a:schemeClr val="bg1"/>
              </a:solidFill>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71623094-A4D7-4B8E-7063-4BD0AB8C05E0}"/>
              </a:ext>
            </a:extLst>
          </p:cNvPr>
          <p:cNvSpPr txBox="1"/>
          <p:nvPr/>
        </p:nvSpPr>
        <p:spPr>
          <a:xfrm>
            <a:off x="464581" y="2394723"/>
            <a:ext cx="5244029" cy="3611794"/>
          </a:xfrm>
          <a:prstGeom prst="rect">
            <a:avLst/>
          </a:prstGeom>
          <a:noFill/>
        </p:spPr>
        <p:txBody>
          <a:bodyPr wrap="square" rtlCol="0">
            <a:noAutofit/>
          </a:bodyPr>
          <a:lstStyle/>
          <a:p>
            <a:pPr rtl="0"/>
            <a:r>
              <a:rPr lang="tr" sz="1800" b="0" i="0" u="none" strike="noStrike" dirty="0">
                <a:solidFill>
                  <a:srgbClr val="FFFFFF"/>
                </a:solidFill>
                <a:latin typeface="Open Sans Light"/>
                <a:ea typeface="Calibri"/>
                <a:cs typeface="Times New Roman"/>
              </a:rPr>
              <a:t>Çevre Dostu </a:t>
            </a:r>
            <a:r>
              <a:rPr lang="tr" sz="1800" b="0" i="0" u="none" strike="noStrike" dirty="0">
                <a:solidFill>
                  <a:srgbClr val="FFFFFF"/>
                </a:solidFill>
                <a:latin typeface="Open Sans Light"/>
              </a:rPr>
              <a:t>Stantlar hakkında </a:t>
            </a:r>
            <a:r>
              <a:rPr lang="tr" sz="1800" b="0" i="0" u="none" strike="noStrike" dirty="0">
                <a:solidFill>
                  <a:srgbClr val="FFFFFF"/>
                </a:solidFill>
                <a:highlight>
                  <a:srgbClr val="000000">
                    <a:alpha val="0"/>
                  </a:srgbClr>
                </a:highlight>
                <a:latin typeface="Open Sans Light"/>
              </a:rPr>
              <a:t>daha fazla fazla bilgi ve rehberlik için etkinliğinizin </a:t>
            </a:r>
            <a:r>
              <a:rPr lang="tr" sz="1800" b="0" i="0" u="none" strike="noStrike" dirty="0">
                <a:solidFill>
                  <a:srgbClr val="11A7D9"/>
                </a:solidFill>
                <a:highlight>
                  <a:srgbClr val="000000">
                    <a:alpha val="0"/>
                  </a:srgbClr>
                </a:highlight>
                <a:latin typeface="Open Sans Light"/>
              </a:rPr>
              <a:t>Katılımcı Kılavuzu</a:t>
            </a:r>
            <a:r>
              <a:rPr lang="tr" sz="1800" b="0" i="0" u="none" strike="noStrike" dirty="0">
                <a:solidFill>
                  <a:srgbClr val="FFFFFF"/>
                </a:solidFill>
                <a:highlight>
                  <a:srgbClr val="000000">
                    <a:alpha val="0"/>
                  </a:srgbClr>
                </a:highlight>
                <a:latin typeface="Open Sans Light"/>
              </a:rPr>
              <a:t>'na başvurun.</a:t>
            </a:r>
          </a:p>
          <a:p>
            <a:endParaRPr lang="en-GB" dirty="0">
              <a:solidFill>
                <a:schemeClr val="bg1"/>
              </a:solidFill>
            </a:endParaRPr>
          </a:p>
          <a:p>
            <a:pPr rtl="0"/>
            <a:r>
              <a:rPr lang="tr" sz="1800" b="0" i="0" u="none" strike="noStrike" dirty="0">
                <a:solidFill>
                  <a:srgbClr val="FFFFFF"/>
                </a:solidFill>
                <a:highlight>
                  <a:srgbClr val="000000">
                    <a:alpha val="0"/>
                  </a:srgbClr>
                </a:highlight>
                <a:latin typeface="Open Sans Light"/>
              </a:rPr>
              <a:t>Informa'nın sürdürülebilirlik stratejisi hakkında daha fazla bilgi almak ister misiniz? Lütfen </a:t>
            </a:r>
            <a:r>
              <a:rPr lang="tr" sz="1800" b="0" i="0" u="none" strike="noStrike" dirty="0">
                <a:solidFill>
                  <a:srgbClr val="11A7D9"/>
                </a:solidFill>
                <a:highlight>
                  <a:srgbClr val="000000">
                    <a:alpha val="0"/>
                  </a:srgbClr>
                </a:highlight>
                <a:latin typeface="Open Sans Light"/>
                <a:hlinkClick r:id="rId2">
                  <a:extLst>
                    <a:ext uri="{A12FA001-AC4F-418D-AE19-62706E023703}">
                      <ahyp:hlinkClr xmlns:ahyp="http://schemas.microsoft.com/office/drawing/2018/hyperlinkcolor" val="tx"/>
                    </a:ext>
                  </a:extLst>
                </a:hlinkClick>
              </a:rPr>
              <a:t>Informa Group Sürdürülebilirlik sayfasına</a:t>
            </a:r>
            <a:r>
              <a:rPr lang="tr" sz="1800" b="0" i="0" u="none" strike="noStrike" dirty="0">
                <a:solidFill>
                  <a:srgbClr val="FFFFFF"/>
                </a:solidFill>
                <a:highlight>
                  <a:srgbClr val="000000">
                    <a:alpha val="0"/>
                  </a:srgbClr>
                </a:highlight>
                <a:latin typeface="Open Sans Light"/>
              </a:rPr>
              <a:t> bakın</a:t>
            </a:r>
            <a:r>
              <a:rPr lang="tr" sz="1800" b="0" i="0" u="none" strike="noStrike" dirty="0">
                <a:solidFill>
                  <a:srgbClr val="11A7D9"/>
                </a:solidFill>
                <a:highlight>
                  <a:srgbClr val="000000">
                    <a:alpha val="0"/>
                  </a:srgbClr>
                </a:highlight>
                <a:latin typeface="Open Sans Light"/>
              </a:rPr>
              <a:t>.</a:t>
            </a:r>
          </a:p>
          <a:p>
            <a:endParaRPr lang="en-GB" dirty="0">
              <a:solidFill>
                <a:schemeClr val="bg1"/>
              </a:solidFill>
            </a:endParaRPr>
          </a:p>
          <a:p>
            <a:pPr rtl="0"/>
            <a:r>
              <a:rPr lang="tr" sz="1800" b="0" i="0" u="none" strike="noStrike" dirty="0">
                <a:solidFill>
                  <a:srgbClr val="11A7D9"/>
                </a:solidFill>
                <a:highlight>
                  <a:srgbClr val="000000">
                    <a:alpha val="0"/>
                  </a:srgbClr>
                </a:highlight>
                <a:latin typeface="Open Sans Light"/>
              </a:rPr>
              <a:t>Geri bildirim</a:t>
            </a:r>
            <a:r>
              <a:rPr lang="tr" sz="1800" b="0" i="0" u="none" strike="noStrike" dirty="0">
                <a:solidFill>
                  <a:srgbClr val="FFFFFF"/>
                </a:solidFill>
                <a:highlight>
                  <a:srgbClr val="000000">
                    <a:alpha val="0"/>
                  </a:srgbClr>
                </a:highlight>
                <a:latin typeface="Open Sans Light"/>
              </a:rPr>
              <a:t> veya </a:t>
            </a:r>
            <a:r>
              <a:rPr lang="tr" sz="1800" b="0" i="0" u="none" strike="noStrike" dirty="0">
                <a:solidFill>
                  <a:srgbClr val="11A7D9"/>
                </a:solidFill>
                <a:highlight>
                  <a:srgbClr val="000000">
                    <a:alpha val="0"/>
                  </a:srgbClr>
                </a:highlight>
                <a:latin typeface="Open Sans Light"/>
              </a:rPr>
              <a:t>önerilerinizi</a:t>
            </a:r>
            <a:r>
              <a:rPr lang="tr" sz="1800" b="0" i="0" u="none" strike="noStrike" dirty="0">
                <a:solidFill>
                  <a:srgbClr val="FFFFFF"/>
                </a:solidFill>
                <a:highlight>
                  <a:srgbClr val="000000">
                    <a:alpha val="0"/>
                  </a:srgbClr>
                </a:highlight>
                <a:latin typeface="Open Sans Light"/>
              </a:rPr>
              <a:t> duymak isteriz. </a:t>
            </a:r>
          </a:p>
          <a:p>
            <a:endParaRPr lang="en-GB" dirty="0">
              <a:solidFill>
                <a:schemeClr val="bg1"/>
              </a:solidFill>
            </a:endParaRPr>
          </a:p>
          <a:p>
            <a:pPr rtl="0"/>
            <a:r>
              <a:rPr lang="tr" sz="1800" b="0" i="0" u="none" strike="noStrike" dirty="0">
                <a:solidFill>
                  <a:srgbClr val="FFFFFF"/>
                </a:solidFill>
                <a:highlight>
                  <a:srgbClr val="000000">
                    <a:alpha val="0"/>
                  </a:srgbClr>
                </a:highlight>
                <a:latin typeface="Open Sans Light"/>
              </a:rPr>
              <a:t>Lütfen </a:t>
            </a:r>
            <a:r>
              <a:rPr lang="tr" sz="1800" b="0" i="0" u="none" strike="noStrike" dirty="0">
                <a:solidFill>
                  <a:srgbClr val="11A7D9"/>
                </a:solidFill>
                <a:highlight>
                  <a:srgbClr val="000000">
                    <a:alpha val="0"/>
                  </a:srgbClr>
                </a:highlight>
                <a:latin typeface="Open Sans Light"/>
                <a:hlinkClick r:id="rId3">
                  <a:extLst>
                    <a:ext uri="{A12FA001-AC4F-418D-AE19-62706E023703}">
                      <ahyp:hlinkClr xmlns:ahyp="http://schemas.microsoft.com/office/drawing/2018/hyperlinkcolor" val="tx"/>
                    </a:ext>
                  </a:extLst>
                </a:hlinkClick>
              </a:rPr>
              <a:t>betterstands@informa.com</a:t>
            </a:r>
            <a:r>
              <a:rPr lang="tr" sz="1800" b="0" i="0" u="none" strike="noStrike" dirty="0">
                <a:solidFill>
                  <a:srgbClr val="FFFFFF"/>
                </a:solidFill>
                <a:highlight>
                  <a:srgbClr val="000000">
                    <a:alpha val="0"/>
                  </a:srgbClr>
                </a:highlight>
                <a:latin typeface="Open Sans Light"/>
              </a:rPr>
              <a:t> adresi üzerinden bizimle iletişime geçmekten çekinmeyin.</a:t>
            </a:r>
            <a:endParaRPr lang="en-GB" dirty="0">
              <a:solidFill>
                <a:schemeClr val="accent2"/>
              </a:solidFill>
            </a:endParaRPr>
          </a:p>
        </p:txBody>
      </p:sp>
    </p:spTree>
    <p:extLst>
      <p:ext uri="{BB962C8B-B14F-4D97-AF65-F5344CB8AC3E}">
        <p14:creationId xmlns:p14="http://schemas.microsoft.com/office/powerpoint/2010/main" val="165906016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00963-51F3-4752-AAC3-9BAF23CD799F}"/>
              </a:ext>
            </a:extLst>
          </p:cNvPr>
          <p:cNvSpPr>
            <a:spLocks noGrp="1"/>
          </p:cNvSpPr>
          <p:nvPr>
            <p:ph type="title"/>
          </p:nvPr>
        </p:nvSpPr>
        <p:spPr>
          <a:xfrm>
            <a:off x="833949" y="538554"/>
            <a:ext cx="10736263" cy="966788"/>
          </a:xfrm>
        </p:spPr>
        <p:txBody>
          <a:bodyPr>
            <a:noAutofit/>
          </a:bodyPr>
          <a:lstStyle/>
          <a:p>
            <a:pPr rtl="0"/>
            <a:r>
              <a:rPr lang="tr" sz="3000" b="0" i="0" u="none" strike="noStrike">
                <a:highlight>
                  <a:srgbClr val="000000">
                    <a:alpha val="0"/>
                  </a:srgbClr>
                </a:highlight>
                <a:latin typeface="Aleo-Regular"/>
              </a:rPr>
              <a:t>Bu hızlı kılavuz neleri kapsıyor?</a:t>
            </a:r>
          </a:p>
        </p:txBody>
      </p:sp>
      <p:sp>
        <p:nvSpPr>
          <p:cNvPr id="19" name="Rectangle: Rounded Corners 18">
            <a:hlinkClick r:id="" action="ppaction://noaction"/>
            <a:extLst>
              <a:ext uri="{FF2B5EF4-FFF2-40B4-BE49-F238E27FC236}">
                <a16:creationId xmlns:a16="http://schemas.microsoft.com/office/drawing/2014/main" id="{FEF70E1E-1140-475C-9F4A-D6E27462CA22}"/>
              </a:ext>
            </a:extLst>
          </p:cNvPr>
          <p:cNvSpPr/>
          <p:nvPr/>
        </p:nvSpPr>
        <p:spPr>
          <a:xfrm>
            <a:off x="11282680" y="6449910"/>
            <a:ext cx="911881" cy="368082"/>
          </a:xfrm>
          <a:prstGeom prst="roundRect">
            <a:avLst>
              <a:gd name="adj" fmla="val 5000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oAutofit/>
          </a:body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en-GB" sz="800" b="0" i="0" u="none" strike="noStrike" kern="1200" cap="none" spc="0" normalizeH="0" baseline="0" noProof="0">
              <a:ln>
                <a:noFill/>
              </a:ln>
              <a:solidFill>
                <a:prstClr val="white"/>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26" name="Rectangle: Rounded Corners 25">
            <a:hlinkClick r:id="" action="ppaction://noaction"/>
            <a:extLst>
              <a:ext uri="{FF2B5EF4-FFF2-40B4-BE49-F238E27FC236}">
                <a16:creationId xmlns:a16="http://schemas.microsoft.com/office/drawing/2014/main" id="{47F307D1-C2D1-4C74-9932-A8849BC4BBBF}"/>
              </a:ext>
            </a:extLst>
          </p:cNvPr>
          <p:cNvSpPr/>
          <p:nvPr/>
        </p:nvSpPr>
        <p:spPr>
          <a:xfrm>
            <a:off x="833949" y="1457041"/>
            <a:ext cx="3461214" cy="43536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oAutofit/>
          </a:bodyPr>
          <a:lstStyle/>
          <a:p>
            <a:pPr marL="625475" marR="0" lvl="0" indent="0" algn="l" defTabSz="914400" rtl="0" eaLnBrk="1" fontAlgn="auto" latinLnBrk="0" hangingPunct="1">
              <a:lnSpc>
                <a:spcPct val="100000"/>
              </a:lnSpc>
              <a:spcBef>
                <a:spcPct val="0"/>
              </a:spcBef>
              <a:spcAft>
                <a:spcPct val="0"/>
              </a:spcAft>
              <a:buClrTx/>
              <a:buSzTx/>
              <a:buFontTx/>
              <a:buNone/>
              <a:defRPr/>
            </a:pPr>
            <a:r>
              <a:rPr kumimoji="0" lang="tr" sz="1800" b="0" i="0" u="none" strike="noStrike" kern="1200" cap="none" spc="0" normalizeH="0" baseline="0" noProof="0" dirty="0">
                <a:solidFill>
                  <a:srgbClr val="002244"/>
                </a:solidFill>
                <a:highlight>
                  <a:srgbClr val="000000">
                    <a:alpha val="0"/>
                  </a:srgbClr>
                </a:highlight>
                <a:uLnTx/>
                <a:uFillTx/>
                <a:latin typeface="Open Sans"/>
                <a:ea typeface="Open Sans"/>
                <a:cs typeface="Open Sans"/>
              </a:rPr>
              <a:t>Başlarken ne yapılmalı</a:t>
            </a:r>
          </a:p>
        </p:txBody>
      </p:sp>
      <p:sp>
        <p:nvSpPr>
          <p:cNvPr id="32" name="Oval 31">
            <a:extLst>
              <a:ext uri="{FF2B5EF4-FFF2-40B4-BE49-F238E27FC236}">
                <a16:creationId xmlns:a16="http://schemas.microsoft.com/office/drawing/2014/main" id="{E3C47188-9487-425A-95C0-85D0367865C0}"/>
              </a:ext>
            </a:extLst>
          </p:cNvPr>
          <p:cNvSpPr/>
          <p:nvPr/>
        </p:nvSpPr>
        <p:spPr>
          <a:xfrm>
            <a:off x="941237" y="1490331"/>
            <a:ext cx="416209" cy="36878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tr" sz="1800" b="1" i="0" u="none" strike="noStrike" kern="1200" cap="none" spc="0" normalizeH="0" baseline="0" noProof="0">
                <a:solidFill>
                  <a:srgbClr val="FFFFFF"/>
                </a:solidFill>
                <a:highlight>
                  <a:srgbClr val="000000">
                    <a:alpha val="0"/>
                  </a:srgbClr>
                </a:highlight>
                <a:uLnTx/>
                <a:uFillTx/>
                <a:latin typeface="Aleo-Regular"/>
                <a:ea typeface="+mn-ea"/>
                <a:cs typeface="+mn-cs"/>
              </a:rPr>
              <a:t>1</a:t>
            </a:r>
          </a:p>
        </p:txBody>
      </p:sp>
      <p:sp>
        <p:nvSpPr>
          <p:cNvPr id="24" name="Rectangle: Rounded Corners 23">
            <a:hlinkClick r:id="" action="ppaction://noaction"/>
            <a:extLst>
              <a:ext uri="{FF2B5EF4-FFF2-40B4-BE49-F238E27FC236}">
                <a16:creationId xmlns:a16="http://schemas.microsoft.com/office/drawing/2014/main" id="{E2B7D403-F0F3-43D9-8C64-6A0B7D4C2859}"/>
              </a:ext>
            </a:extLst>
          </p:cNvPr>
          <p:cNvSpPr/>
          <p:nvPr/>
        </p:nvSpPr>
        <p:spPr>
          <a:xfrm>
            <a:off x="833947" y="1988469"/>
            <a:ext cx="5595881" cy="43536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oAutofit/>
          </a:bodyPr>
          <a:lstStyle/>
          <a:p>
            <a:pPr marL="625475" lvl="0" rtl="0">
              <a:defRPr/>
            </a:pPr>
            <a:r>
              <a:rPr lang="tr" sz="1800" b="0" i="0" u="none" strike="noStrike" dirty="0">
                <a:solidFill>
                  <a:srgbClr val="002244"/>
                </a:solidFill>
                <a:highlight>
                  <a:srgbClr val="000000">
                    <a:alpha val="0"/>
                  </a:srgbClr>
                </a:highlight>
                <a:latin typeface="Open Sans"/>
                <a:ea typeface="Open Sans"/>
                <a:cs typeface="Open Sans"/>
              </a:rPr>
              <a:t>Standınızın kiralanması veya satın alınması</a:t>
            </a:r>
          </a:p>
        </p:txBody>
      </p:sp>
      <p:sp>
        <p:nvSpPr>
          <p:cNvPr id="25" name="Rectangle: Rounded Corners 24">
            <a:hlinkClick r:id="" action="ppaction://noaction"/>
            <a:extLst>
              <a:ext uri="{FF2B5EF4-FFF2-40B4-BE49-F238E27FC236}">
                <a16:creationId xmlns:a16="http://schemas.microsoft.com/office/drawing/2014/main" id="{FAD56033-B361-47A5-9E0B-688175EC7F46}"/>
              </a:ext>
            </a:extLst>
          </p:cNvPr>
          <p:cNvSpPr/>
          <p:nvPr/>
        </p:nvSpPr>
        <p:spPr>
          <a:xfrm>
            <a:off x="833946" y="2519897"/>
            <a:ext cx="6263539" cy="43536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oAutofit/>
          </a:bodyPr>
          <a:lstStyle/>
          <a:p>
            <a:pPr marL="625475" lvl="0">
              <a:spcBef>
                <a:spcPct val="0"/>
              </a:spcBef>
              <a:spcAft>
                <a:spcPct val="0"/>
              </a:spcAft>
              <a:defRPr/>
            </a:pPr>
            <a:r>
              <a:rPr lang="tr" dirty="0">
                <a:solidFill>
                  <a:srgbClr val="002244"/>
                </a:solidFill>
                <a:highlight>
                  <a:srgbClr val="000000">
                    <a:alpha val="0"/>
                  </a:srgbClr>
                </a:highlight>
                <a:latin typeface="Open Sans"/>
                <a:ea typeface="Open Sans"/>
                <a:cs typeface="Open Sans"/>
              </a:rPr>
              <a:t>Yüklenicinize sorulacak önemli sorular</a:t>
            </a:r>
          </a:p>
        </p:txBody>
      </p:sp>
      <p:sp>
        <p:nvSpPr>
          <p:cNvPr id="38" name="Rectangle: Rounded Corners 37">
            <a:hlinkClick r:id="" action="ppaction://noaction"/>
            <a:extLst>
              <a:ext uri="{FF2B5EF4-FFF2-40B4-BE49-F238E27FC236}">
                <a16:creationId xmlns:a16="http://schemas.microsoft.com/office/drawing/2014/main" id="{1BD1D6CF-C66E-4985-B0A8-8B604B5964A4}"/>
              </a:ext>
            </a:extLst>
          </p:cNvPr>
          <p:cNvSpPr/>
          <p:nvPr/>
        </p:nvSpPr>
        <p:spPr>
          <a:xfrm>
            <a:off x="833947" y="3051325"/>
            <a:ext cx="4962845" cy="43536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oAutofit/>
          </a:bodyPr>
          <a:lstStyle/>
          <a:p>
            <a:pPr marL="625475">
              <a:spcBef>
                <a:spcPct val="0"/>
              </a:spcBef>
              <a:spcAft>
                <a:spcPct val="0"/>
              </a:spcAft>
              <a:defRPr/>
            </a:pPr>
            <a:r>
              <a:rPr lang="tr" dirty="0">
                <a:solidFill>
                  <a:srgbClr val="002244"/>
                </a:solidFill>
                <a:highlight>
                  <a:srgbClr val="000000">
                    <a:alpha val="0"/>
                  </a:srgbClr>
                </a:highlight>
                <a:latin typeface="Open Sans"/>
                <a:ea typeface="Open Sans"/>
                <a:cs typeface="Open Sans"/>
              </a:rPr>
              <a:t>Çevre Dostu</a:t>
            </a:r>
            <a:r>
              <a:rPr lang="en-US" dirty="0">
                <a:solidFill>
                  <a:srgbClr val="002244"/>
                </a:solidFill>
                <a:highlight>
                  <a:srgbClr val="000000">
                    <a:alpha val="0"/>
                  </a:srgbClr>
                </a:highlight>
                <a:latin typeface="Open Sans"/>
                <a:ea typeface="Open Sans"/>
                <a:cs typeface="Open Sans"/>
              </a:rPr>
              <a:t> </a:t>
            </a:r>
            <a:r>
              <a:rPr lang="tr" dirty="0">
                <a:solidFill>
                  <a:srgbClr val="002244"/>
                </a:solidFill>
                <a:highlight>
                  <a:srgbClr val="000000">
                    <a:alpha val="0"/>
                  </a:srgbClr>
                </a:highlight>
                <a:latin typeface="Open Sans"/>
                <a:ea typeface="Open Sans"/>
                <a:cs typeface="Open Sans"/>
              </a:rPr>
              <a:t>Stantlar Hakkında</a:t>
            </a:r>
          </a:p>
        </p:txBody>
      </p:sp>
      <p:sp>
        <p:nvSpPr>
          <p:cNvPr id="40" name="Rectangle: Rounded Corners 39">
            <a:hlinkClick r:id="" action="ppaction://noaction"/>
            <a:extLst>
              <a:ext uri="{FF2B5EF4-FFF2-40B4-BE49-F238E27FC236}">
                <a16:creationId xmlns:a16="http://schemas.microsoft.com/office/drawing/2014/main" id="{F40ABF99-1476-4998-AEDA-BF4933A25BA1}"/>
              </a:ext>
            </a:extLst>
          </p:cNvPr>
          <p:cNvSpPr/>
          <p:nvPr/>
        </p:nvSpPr>
        <p:spPr>
          <a:xfrm>
            <a:off x="1357445" y="3650552"/>
            <a:ext cx="2197123" cy="384509"/>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oAutofit/>
          </a:bodyPr>
          <a:lstStyle/>
          <a:p>
            <a:pPr marL="91440" marR="0" lvl="0" indent="0" algn="l" defTabSz="914400" rtl="0" eaLnBrk="1" fontAlgn="auto" latinLnBrk="0" hangingPunct="1">
              <a:lnSpc>
                <a:spcPct val="100000"/>
              </a:lnSpc>
              <a:spcBef>
                <a:spcPct val="0"/>
              </a:spcBef>
              <a:spcAft>
                <a:spcPct val="0"/>
              </a:spcAft>
              <a:buClrTx/>
              <a:buSzTx/>
              <a:buFontTx/>
              <a:buNone/>
              <a:defRPr/>
            </a:pPr>
            <a:r>
              <a:rPr kumimoji="0" lang="tr" sz="1600" b="0" i="0" u="none" strike="noStrike" kern="1200" cap="none" spc="0" normalizeH="0" baseline="0" noProof="0">
                <a:solidFill>
                  <a:srgbClr val="002244"/>
                </a:solidFill>
                <a:highlight>
                  <a:srgbClr val="000000">
                    <a:alpha val="0"/>
                  </a:srgbClr>
                </a:highlight>
                <a:uLnTx/>
                <a:uFillTx/>
                <a:latin typeface="Open Sans"/>
                <a:ea typeface="Open Sans"/>
                <a:cs typeface="Open Sans"/>
              </a:rPr>
              <a:t>Bana göre ne var?</a:t>
            </a:r>
          </a:p>
        </p:txBody>
      </p:sp>
      <p:sp>
        <p:nvSpPr>
          <p:cNvPr id="41" name="Rectangle: Rounded Corners 40">
            <a:hlinkClick r:id="" action="ppaction://noaction"/>
            <a:extLst>
              <a:ext uri="{FF2B5EF4-FFF2-40B4-BE49-F238E27FC236}">
                <a16:creationId xmlns:a16="http://schemas.microsoft.com/office/drawing/2014/main" id="{F2BC0208-5C2D-4993-984A-0B5B9BE12316}"/>
              </a:ext>
            </a:extLst>
          </p:cNvPr>
          <p:cNvSpPr/>
          <p:nvPr/>
        </p:nvSpPr>
        <p:spPr>
          <a:xfrm>
            <a:off x="1357445" y="4104175"/>
            <a:ext cx="2610549" cy="384509"/>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oAutofit/>
          </a:bodyPr>
          <a:lstStyle/>
          <a:p>
            <a:pPr marL="91440" marR="0" lvl="0" indent="0" algn="l" defTabSz="914400" rtl="0" eaLnBrk="1" fontAlgn="auto" latinLnBrk="0" hangingPunct="1">
              <a:lnSpc>
                <a:spcPct val="100000"/>
              </a:lnSpc>
              <a:spcBef>
                <a:spcPct val="0"/>
              </a:spcBef>
              <a:spcAft>
                <a:spcPct val="0"/>
              </a:spcAft>
              <a:buClrTx/>
              <a:buSzTx/>
              <a:buFontTx/>
              <a:buNone/>
              <a:defRPr/>
            </a:pPr>
            <a:r>
              <a:rPr kumimoji="0" lang="tr" sz="1600" b="0" i="0" u="none" strike="noStrike" kern="1200" cap="none" spc="0" normalizeH="0" baseline="0" noProof="0">
                <a:solidFill>
                  <a:srgbClr val="002244"/>
                </a:solidFill>
                <a:highlight>
                  <a:srgbClr val="000000">
                    <a:alpha val="0"/>
                  </a:srgbClr>
                </a:highlight>
                <a:uLnTx/>
                <a:uFillTx/>
                <a:latin typeface="Open Sans"/>
                <a:ea typeface="Open Sans"/>
                <a:cs typeface="Open Sans"/>
              </a:rPr>
              <a:t>Ne yapmam gerekiyor?</a:t>
            </a:r>
          </a:p>
        </p:txBody>
      </p:sp>
      <p:sp>
        <p:nvSpPr>
          <p:cNvPr id="42" name="Rectangle: Rounded Corners 41">
            <a:hlinkClick r:id="" action="ppaction://noaction"/>
            <a:extLst>
              <a:ext uri="{FF2B5EF4-FFF2-40B4-BE49-F238E27FC236}">
                <a16:creationId xmlns:a16="http://schemas.microsoft.com/office/drawing/2014/main" id="{995F7361-DBC0-4877-9156-7A8E998E8072}"/>
              </a:ext>
            </a:extLst>
          </p:cNvPr>
          <p:cNvSpPr/>
          <p:nvPr/>
        </p:nvSpPr>
        <p:spPr>
          <a:xfrm>
            <a:off x="1357446" y="4557798"/>
            <a:ext cx="2854338" cy="384509"/>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oAutofit/>
          </a:bodyPr>
          <a:lstStyle/>
          <a:p>
            <a:pPr marL="91440" marR="0" lvl="0" indent="0" algn="l" defTabSz="914400" rtl="0" eaLnBrk="1" fontAlgn="auto" latinLnBrk="0" hangingPunct="1">
              <a:lnSpc>
                <a:spcPct val="100000"/>
              </a:lnSpc>
              <a:spcBef>
                <a:spcPct val="0"/>
              </a:spcBef>
              <a:spcAft>
                <a:spcPct val="0"/>
              </a:spcAft>
              <a:buClrTx/>
              <a:buSzTx/>
              <a:buFontTx/>
              <a:buNone/>
              <a:defRPr/>
            </a:pPr>
            <a:r>
              <a:rPr kumimoji="0" lang="tr" sz="1600" b="0" i="0" u="none" strike="noStrike" kern="1200" cap="none" spc="0" normalizeH="0" baseline="0" noProof="0" dirty="0">
                <a:solidFill>
                  <a:srgbClr val="002244"/>
                </a:solidFill>
                <a:highlight>
                  <a:srgbClr val="000000">
                    <a:alpha val="0"/>
                  </a:srgbClr>
                </a:highlight>
                <a:uLnTx/>
                <a:uFillTx/>
                <a:latin typeface="Open Sans"/>
                <a:ea typeface="Open Sans"/>
                <a:cs typeface="Open Sans"/>
              </a:rPr>
              <a:t>Kılavuz ilkeleri neler?</a:t>
            </a:r>
          </a:p>
        </p:txBody>
      </p:sp>
      <p:sp>
        <p:nvSpPr>
          <p:cNvPr id="45" name="Oval 44">
            <a:extLst>
              <a:ext uri="{FF2B5EF4-FFF2-40B4-BE49-F238E27FC236}">
                <a16:creationId xmlns:a16="http://schemas.microsoft.com/office/drawing/2014/main" id="{5AD040A1-CE66-4658-B244-F7B3F7885EF6}"/>
              </a:ext>
            </a:extLst>
          </p:cNvPr>
          <p:cNvSpPr/>
          <p:nvPr/>
        </p:nvSpPr>
        <p:spPr>
          <a:xfrm>
            <a:off x="941236" y="2018995"/>
            <a:ext cx="416209" cy="36878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tr" sz="1800" b="1" i="0" u="none" strike="noStrike" kern="1200" cap="none" spc="0" normalizeH="0" baseline="0" noProof="0">
                <a:solidFill>
                  <a:srgbClr val="FFFFFF"/>
                </a:solidFill>
                <a:highlight>
                  <a:srgbClr val="000000">
                    <a:alpha val="0"/>
                  </a:srgbClr>
                </a:highlight>
                <a:uLnTx/>
                <a:uFillTx/>
                <a:latin typeface="Aleo-Regular"/>
                <a:ea typeface="+mn-ea"/>
                <a:cs typeface="+mn-cs"/>
              </a:rPr>
              <a:t>2</a:t>
            </a:r>
          </a:p>
        </p:txBody>
      </p:sp>
      <p:sp>
        <p:nvSpPr>
          <p:cNvPr id="46" name="Oval 45">
            <a:extLst>
              <a:ext uri="{FF2B5EF4-FFF2-40B4-BE49-F238E27FC236}">
                <a16:creationId xmlns:a16="http://schemas.microsoft.com/office/drawing/2014/main" id="{013BC25D-F13E-4B6B-8CC3-4E9A4588A8B6}"/>
              </a:ext>
            </a:extLst>
          </p:cNvPr>
          <p:cNvSpPr/>
          <p:nvPr/>
        </p:nvSpPr>
        <p:spPr>
          <a:xfrm>
            <a:off x="941236" y="2547492"/>
            <a:ext cx="416209" cy="36878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tr" sz="1800" b="1" i="0" u="none" strike="noStrike" kern="1200" cap="none" spc="0" normalizeH="0" baseline="0" noProof="0" dirty="0">
                <a:solidFill>
                  <a:srgbClr val="FFFFFF"/>
                </a:solidFill>
                <a:highlight>
                  <a:srgbClr val="000000">
                    <a:alpha val="0"/>
                  </a:srgbClr>
                </a:highlight>
                <a:uLnTx/>
                <a:uFillTx/>
                <a:latin typeface="Aleo-Regular"/>
                <a:ea typeface="+mn-ea"/>
                <a:cs typeface="+mn-cs"/>
              </a:rPr>
              <a:t>3</a:t>
            </a:r>
          </a:p>
        </p:txBody>
      </p:sp>
      <p:sp>
        <p:nvSpPr>
          <p:cNvPr id="47" name="Oval 46">
            <a:extLst>
              <a:ext uri="{FF2B5EF4-FFF2-40B4-BE49-F238E27FC236}">
                <a16:creationId xmlns:a16="http://schemas.microsoft.com/office/drawing/2014/main" id="{2815CF58-4972-4A49-937A-B833802B87BD}"/>
              </a:ext>
            </a:extLst>
          </p:cNvPr>
          <p:cNvSpPr/>
          <p:nvPr/>
        </p:nvSpPr>
        <p:spPr>
          <a:xfrm>
            <a:off x="941236" y="3088060"/>
            <a:ext cx="416209" cy="36878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tr" sz="1800" b="1" i="0" u="none" strike="noStrike" kern="1200" cap="none" spc="0" normalizeH="0" baseline="0" noProof="0">
                <a:solidFill>
                  <a:srgbClr val="FFFFFF"/>
                </a:solidFill>
                <a:highlight>
                  <a:srgbClr val="000000">
                    <a:alpha val="0"/>
                  </a:srgbClr>
                </a:highlight>
                <a:uLnTx/>
                <a:uFillTx/>
                <a:latin typeface="Aleo-Regular"/>
                <a:ea typeface="+mn-ea"/>
                <a:cs typeface="+mn-cs"/>
              </a:rPr>
              <a:t>4</a:t>
            </a:r>
          </a:p>
        </p:txBody>
      </p:sp>
      <p:pic>
        <p:nvPicPr>
          <p:cNvPr id="1026" name="Picture 2">
            <a:extLst>
              <a:ext uri="{FF2B5EF4-FFF2-40B4-BE49-F238E27FC236}">
                <a16:creationId xmlns:a16="http://schemas.microsoft.com/office/drawing/2014/main" id="{F0ECC943-9969-ABA5-86BB-5282DF4B3B4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350576" y="1802436"/>
            <a:ext cx="4010025" cy="27908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0DC7B96E-6E1E-A029-1D44-12E9EC5DAC3B}"/>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112424" y="2781210"/>
            <a:ext cx="4343400" cy="307657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D8182F61-62E0-4A3F-A24B-301643870860}"/>
              </a:ext>
            </a:extLst>
          </p:cNvPr>
          <p:cNvSpPr txBox="1"/>
          <p:nvPr/>
        </p:nvSpPr>
        <p:spPr>
          <a:xfrm>
            <a:off x="111495" y="6637896"/>
            <a:ext cx="2075688" cy="230832"/>
          </a:xfrm>
          <a:prstGeom prst="rect">
            <a:avLst/>
          </a:prstGeom>
          <a:solidFill>
            <a:schemeClr val="accent1"/>
          </a:solidFill>
        </p:spPr>
        <p:txBody>
          <a:bodyPr wrap="square" rtlCol="0">
            <a:spAutoFit/>
          </a:bodyPr>
          <a:lstStyle/>
          <a:p>
            <a:r>
              <a:rPr lang="tr-TR" sz="900" dirty="0">
                <a:solidFill>
                  <a:srgbClr val="0070C0"/>
                </a:solidFill>
                <a:latin typeface="Times New Roman" panose="02020603050405020304" pitchFamily="18" charset="0"/>
                <a:cs typeface="Times New Roman" panose="02020603050405020304" pitchFamily="18" charset="0"/>
              </a:rPr>
              <a:t>Bilgi Sınıfı: Genel</a:t>
            </a:r>
          </a:p>
        </p:txBody>
      </p:sp>
    </p:spTree>
    <p:extLst>
      <p:ext uri="{BB962C8B-B14F-4D97-AF65-F5344CB8AC3E}">
        <p14:creationId xmlns:p14="http://schemas.microsoft.com/office/powerpoint/2010/main" val="35791546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2" fill="hold" grpId="0"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750" fill="hold"/>
                                        <p:tgtEl>
                                          <p:spTgt spid="26"/>
                                        </p:tgtEl>
                                        <p:attrNameLst>
                                          <p:attrName>ppt_x</p:attrName>
                                        </p:attrNameLst>
                                      </p:cBhvr>
                                      <p:tavLst>
                                        <p:tav tm="0">
                                          <p:val>
                                            <p:strVal val="1+#ppt_w/2"/>
                                          </p:val>
                                        </p:tav>
                                        <p:tav tm="100000">
                                          <p:val>
                                            <p:strVal val="#ppt_x"/>
                                          </p:val>
                                        </p:tav>
                                      </p:tavLst>
                                    </p:anim>
                                    <p:anim calcmode="lin" valueType="num">
                                      <p:cBhvr additive="base">
                                        <p:cTn id="8" dur="750" fill="hold"/>
                                        <p:tgtEl>
                                          <p:spTgt spid="26"/>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250"/>
                                  </p:stCondLst>
                                  <p:childTnLst>
                                    <p:set>
                                      <p:cBhvr>
                                        <p:cTn id="10" dur="1" fill="hold">
                                          <p:stCondLst>
                                            <p:cond delay="0"/>
                                          </p:stCondLst>
                                        </p:cTn>
                                        <p:tgtEl>
                                          <p:spTgt spid="32"/>
                                        </p:tgtEl>
                                        <p:attrNameLst>
                                          <p:attrName>style.visibility</p:attrName>
                                        </p:attrNameLst>
                                      </p:cBhvr>
                                      <p:to>
                                        <p:strVal val="visible"/>
                                      </p:to>
                                    </p:set>
                                    <p:animEffect transition="in" filter="fade">
                                      <p:cBhvr>
                                        <p:cTn id="11" dur="500"/>
                                        <p:tgtEl>
                                          <p:spTgt spid="32"/>
                                        </p:tgtEl>
                                      </p:cBhvr>
                                    </p:animEffect>
                                  </p:childTnLst>
                                </p:cTn>
                              </p:par>
                              <p:par>
                                <p:cTn id="12" presetID="2" presetClass="entr" presetSubtype="2" fill="hold" grpId="0" nodeType="withEffect">
                                  <p:stCondLst>
                                    <p:cond delay="0"/>
                                  </p:stCondLst>
                                  <p:childTnLst>
                                    <p:set>
                                      <p:cBhvr>
                                        <p:cTn id="13" dur="1" fill="hold">
                                          <p:stCondLst>
                                            <p:cond delay="0"/>
                                          </p:stCondLst>
                                        </p:cTn>
                                        <p:tgtEl>
                                          <p:spTgt spid="24"/>
                                        </p:tgtEl>
                                        <p:attrNameLst>
                                          <p:attrName>style.visibility</p:attrName>
                                        </p:attrNameLst>
                                      </p:cBhvr>
                                      <p:to>
                                        <p:strVal val="visible"/>
                                      </p:to>
                                    </p:set>
                                    <p:anim calcmode="lin" valueType="num">
                                      <p:cBhvr additive="base">
                                        <p:cTn id="14" dur="750" fill="hold"/>
                                        <p:tgtEl>
                                          <p:spTgt spid="24"/>
                                        </p:tgtEl>
                                        <p:attrNameLst>
                                          <p:attrName>ppt_x</p:attrName>
                                        </p:attrNameLst>
                                      </p:cBhvr>
                                      <p:tavLst>
                                        <p:tav tm="0">
                                          <p:val>
                                            <p:strVal val="1+#ppt_w/2"/>
                                          </p:val>
                                        </p:tav>
                                        <p:tav tm="100000">
                                          <p:val>
                                            <p:strVal val="#ppt_x"/>
                                          </p:val>
                                        </p:tav>
                                      </p:tavLst>
                                    </p:anim>
                                    <p:anim calcmode="lin" valueType="num">
                                      <p:cBhvr additive="base">
                                        <p:cTn id="15" dur="750" fill="hold"/>
                                        <p:tgtEl>
                                          <p:spTgt spid="24"/>
                                        </p:tgtEl>
                                        <p:attrNameLst>
                                          <p:attrName>ppt_y</p:attrName>
                                        </p:attrNameLst>
                                      </p:cBhvr>
                                      <p:tavLst>
                                        <p:tav tm="0">
                                          <p:val>
                                            <p:strVal val="#ppt_y"/>
                                          </p:val>
                                        </p:tav>
                                        <p:tav tm="100000">
                                          <p:val>
                                            <p:strVal val="#ppt_y"/>
                                          </p:val>
                                        </p:tav>
                                      </p:tavLst>
                                    </p:anim>
                                  </p:childTnLst>
                                </p:cTn>
                              </p:par>
                              <p:par>
                                <p:cTn id="16" presetID="2" presetClass="entr" presetSubtype="2" fill="hold" grpId="0" nodeType="withEffect">
                                  <p:stCondLst>
                                    <p:cond delay="0"/>
                                  </p:stCondLst>
                                  <p:childTnLst>
                                    <p:set>
                                      <p:cBhvr>
                                        <p:cTn id="17" dur="1" fill="hold">
                                          <p:stCondLst>
                                            <p:cond delay="0"/>
                                          </p:stCondLst>
                                        </p:cTn>
                                        <p:tgtEl>
                                          <p:spTgt spid="25"/>
                                        </p:tgtEl>
                                        <p:attrNameLst>
                                          <p:attrName>style.visibility</p:attrName>
                                        </p:attrNameLst>
                                      </p:cBhvr>
                                      <p:to>
                                        <p:strVal val="visible"/>
                                      </p:to>
                                    </p:set>
                                    <p:anim calcmode="lin" valueType="num">
                                      <p:cBhvr additive="base">
                                        <p:cTn id="18" dur="750" fill="hold"/>
                                        <p:tgtEl>
                                          <p:spTgt spid="25"/>
                                        </p:tgtEl>
                                        <p:attrNameLst>
                                          <p:attrName>ppt_x</p:attrName>
                                        </p:attrNameLst>
                                      </p:cBhvr>
                                      <p:tavLst>
                                        <p:tav tm="0">
                                          <p:val>
                                            <p:strVal val="1+#ppt_w/2"/>
                                          </p:val>
                                        </p:tav>
                                        <p:tav tm="100000">
                                          <p:val>
                                            <p:strVal val="#ppt_x"/>
                                          </p:val>
                                        </p:tav>
                                      </p:tavLst>
                                    </p:anim>
                                    <p:anim calcmode="lin" valueType="num">
                                      <p:cBhvr additive="base">
                                        <p:cTn id="19" dur="750" fill="hold"/>
                                        <p:tgtEl>
                                          <p:spTgt spid="25"/>
                                        </p:tgtEl>
                                        <p:attrNameLst>
                                          <p:attrName>ppt_y</p:attrName>
                                        </p:attrNameLst>
                                      </p:cBhvr>
                                      <p:tavLst>
                                        <p:tav tm="0">
                                          <p:val>
                                            <p:strVal val="#ppt_y"/>
                                          </p:val>
                                        </p:tav>
                                        <p:tav tm="100000">
                                          <p:val>
                                            <p:strVal val="#ppt_y"/>
                                          </p:val>
                                        </p:tav>
                                      </p:tavLst>
                                    </p:anim>
                                  </p:childTnLst>
                                </p:cTn>
                              </p:par>
                              <p:par>
                                <p:cTn id="20" presetID="2" presetClass="entr" presetSubtype="2" fill="hold" grpId="0" nodeType="withEffect">
                                  <p:stCondLst>
                                    <p:cond delay="0"/>
                                  </p:stCondLst>
                                  <p:childTnLst>
                                    <p:set>
                                      <p:cBhvr>
                                        <p:cTn id="21" dur="1" fill="hold">
                                          <p:stCondLst>
                                            <p:cond delay="0"/>
                                          </p:stCondLst>
                                        </p:cTn>
                                        <p:tgtEl>
                                          <p:spTgt spid="38"/>
                                        </p:tgtEl>
                                        <p:attrNameLst>
                                          <p:attrName>style.visibility</p:attrName>
                                        </p:attrNameLst>
                                      </p:cBhvr>
                                      <p:to>
                                        <p:strVal val="visible"/>
                                      </p:to>
                                    </p:set>
                                    <p:anim calcmode="lin" valueType="num">
                                      <p:cBhvr additive="base">
                                        <p:cTn id="22" dur="750" fill="hold"/>
                                        <p:tgtEl>
                                          <p:spTgt spid="38"/>
                                        </p:tgtEl>
                                        <p:attrNameLst>
                                          <p:attrName>ppt_x</p:attrName>
                                        </p:attrNameLst>
                                      </p:cBhvr>
                                      <p:tavLst>
                                        <p:tav tm="0">
                                          <p:val>
                                            <p:strVal val="1+#ppt_w/2"/>
                                          </p:val>
                                        </p:tav>
                                        <p:tav tm="100000">
                                          <p:val>
                                            <p:strVal val="#ppt_x"/>
                                          </p:val>
                                        </p:tav>
                                      </p:tavLst>
                                    </p:anim>
                                    <p:anim calcmode="lin" valueType="num">
                                      <p:cBhvr additive="base">
                                        <p:cTn id="23" dur="750" fill="hold"/>
                                        <p:tgtEl>
                                          <p:spTgt spid="38"/>
                                        </p:tgtEl>
                                        <p:attrNameLst>
                                          <p:attrName>ppt_y</p:attrName>
                                        </p:attrNameLst>
                                      </p:cBhvr>
                                      <p:tavLst>
                                        <p:tav tm="0">
                                          <p:val>
                                            <p:strVal val="#ppt_y"/>
                                          </p:val>
                                        </p:tav>
                                        <p:tav tm="100000">
                                          <p:val>
                                            <p:strVal val="#ppt_y"/>
                                          </p:val>
                                        </p:tav>
                                      </p:tavLst>
                                    </p:anim>
                                  </p:childTnLst>
                                </p:cTn>
                              </p:par>
                              <p:par>
                                <p:cTn id="24" presetID="2" presetClass="entr" presetSubtype="2" fill="hold" grpId="0" nodeType="withEffect">
                                  <p:stCondLst>
                                    <p:cond delay="0"/>
                                  </p:stCondLst>
                                  <p:childTnLst>
                                    <p:set>
                                      <p:cBhvr>
                                        <p:cTn id="25" dur="1" fill="hold">
                                          <p:stCondLst>
                                            <p:cond delay="0"/>
                                          </p:stCondLst>
                                        </p:cTn>
                                        <p:tgtEl>
                                          <p:spTgt spid="40"/>
                                        </p:tgtEl>
                                        <p:attrNameLst>
                                          <p:attrName>style.visibility</p:attrName>
                                        </p:attrNameLst>
                                      </p:cBhvr>
                                      <p:to>
                                        <p:strVal val="visible"/>
                                      </p:to>
                                    </p:set>
                                    <p:anim calcmode="lin" valueType="num">
                                      <p:cBhvr additive="base">
                                        <p:cTn id="26" dur="750" fill="hold"/>
                                        <p:tgtEl>
                                          <p:spTgt spid="40"/>
                                        </p:tgtEl>
                                        <p:attrNameLst>
                                          <p:attrName>ppt_x</p:attrName>
                                        </p:attrNameLst>
                                      </p:cBhvr>
                                      <p:tavLst>
                                        <p:tav tm="0">
                                          <p:val>
                                            <p:strVal val="1+#ppt_w/2"/>
                                          </p:val>
                                        </p:tav>
                                        <p:tav tm="100000">
                                          <p:val>
                                            <p:strVal val="#ppt_x"/>
                                          </p:val>
                                        </p:tav>
                                      </p:tavLst>
                                    </p:anim>
                                    <p:anim calcmode="lin" valueType="num">
                                      <p:cBhvr additive="base">
                                        <p:cTn id="27" dur="750" fill="hold"/>
                                        <p:tgtEl>
                                          <p:spTgt spid="40"/>
                                        </p:tgtEl>
                                        <p:attrNameLst>
                                          <p:attrName>ppt_y</p:attrName>
                                        </p:attrNameLst>
                                      </p:cBhvr>
                                      <p:tavLst>
                                        <p:tav tm="0">
                                          <p:val>
                                            <p:strVal val="#ppt_y"/>
                                          </p:val>
                                        </p:tav>
                                        <p:tav tm="100000">
                                          <p:val>
                                            <p:strVal val="#ppt_y"/>
                                          </p:val>
                                        </p:tav>
                                      </p:tavLst>
                                    </p:anim>
                                  </p:childTnLst>
                                </p:cTn>
                              </p:par>
                              <p:par>
                                <p:cTn id="28" presetID="2" presetClass="entr" presetSubtype="2" fill="hold" grpId="0" nodeType="withEffect">
                                  <p:stCondLst>
                                    <p:cond delay="0"/>
                                  </p:stCondLst>
                                  <p:childTnLst>
                                    <p:set>
                                      <p:cBhvr>
                                        <p:cTn id="29" dur="1" fill="hold">
                                          <p:stCondLst>
                                            <p:cond delay="0"/>
                                          </p:stCondLst>
                                        </p:cTn>
                                        <p:tgtEl>
                                          <p:spTgt spid="41"/>
                                        </p:tgtEl>
                                        <p:attrNameLst>
                                          <p:attrName>style.visibility</p:attrName>
                                        </p:attrNameLst>
                                      </p:cBhvr>
                                      <p:to>
                                        <p:strVal val="visible"/>
                                      </p:to>
                                    </p:set>
                                    <p:anim calcmode="lin" valueType="num">
                                      <p:cBhvr additive="base">
                                        <p:cTn id="30" dur="750" fill="hold"/>
                                        <p:tgtEl>
                                          <p:spTgt spid="41"/>
                                        </p:tgtEl>
                                        <p:attrNameLst>
                                          <p:attrName>ppt_x</p:attrName>
                                        </p:attrNameLst>
                                      </p:cBhvr>
                                      <p:tavLst>
                                        <p:tav tm="0">
                                          <p:val>
                                            <p:strVal val="1+#ppt_w/2"/>
                                          </p:val>
                                        </p:tav>
                                        <p:tav tm="100000">
                                          <p:val>
                                            <p:strVal val="#ppt_x"/>
                                          </p:val>
                                        </p:tav>
                                      </p:tavLst>
                                    </p:anim>
                                    <p:anim calcmode="lin" valueType="num">
                                      <p:cBhvr additive="base">
                                        <p:cTn id="31" dur="750" fill="hold"/>
                                        <p:tgtEl>
                                          <p:spTgt spid="41"/>
                                        </p:tgtEl>
                                        <p:attrNameLst>
                                          <p:attrName>ppt_y</p:attrName>
                                        </p:attrNameLst>
                                      </p:cBhvr>
                                      <p:tavLst>
                                        <p:tav tm="0">
                                          <p:val>
                                            <p:strVal val="#ppt_y"/>
                                          </p:val>
                                        </p:tav>
                                        <p:tav tm="100000">
                                          <p:val>
                                            <p:strVal val="#ppt_y"/>
                                          </p:val>
                                        </p:tav>
                                      </p:tavLst>
                                    </p:anim>
                                  </p:childTnLst>
                                </p:cTn>
                              </p:par>
                              <p:par>
                                <p:cTn id="32" presetID="2" presetClass="entr" presetSubtype="2" fill="hold" grpId="0" nodeType="withEffect">
                                  <p:stCondLst>
                                    <p:cond delay="0"/>
                                  </p:stCondLst>
                                  <p:childTnLst>
                                    <p:set>
                                      <p:cBhvr>
                                        <p:cTn id="33" dur="1" fill="hold">
                                          <p:stCondLst>
                                            <p:cond delay="0"/>
                                          </p:stCondLst>
                                        </p:cTn>
                                        <p:tgtEl>
                                          <p:spTgt spid="42"/>
                                        </p:tgtEl>
                                        <p:attrNameLst>
                                          <p:attrName>style.visibility</p:attrName>
                                        </p:attrNameLst>
                                      </p:cBhvr>
                                      <p:to>
                                        <p:strVal val="visible"/>
                                      </p:to>
                                    </p:set>
                                    <p:anim calcmode="lin" valueType="num">
                                      <p:cBhvr additive="base">
                                        <p:cTn id="34" dur="750" fill="hold"/>
                                        <p:tgtEl>
                                          <p:spTgt spid="42"/>
                                        </p:tgtEl>
                                        <p:attrNameLst>
                                          <p:attrName>ppt_x</p:attrName>
                                        </p:attrNameLst>
                                      </p:cBhvr>
                                      <p:tavLst>
                                        <p:tav tm="0">
                                          <p:val>
                                            <p:strVal val="1+#ppt_w/2"/>
                                          </p:val>
                                        </p:tav>
                                        <p:tav tm="100000">
                                          <p:val>
                                            <p:strVal val="#ppt_x"/>
                                          </p:val>
                                        </p:tav>
                                      </p:tavLst>
                                    </p:anim>
                                    <p:anim calcmode="lin" valueType="num">
                                      <p:cBhvr additive="base">
                                        <p:cTn id="35" dur="750" fill="hold"/>
                                        <p:tgtEl>
                                          <p:spTgt spid="42"/>
                                        </p:tgtEl>
                                        <p:attrNameLst>
                                          <p:attrName>ppt_y</p:attrName>
                                        </p:attrNameLst>
                                      </p:cBhvr>
                                      <p:tavLst>
                                        <p:tav tm="0">
                                          <p:val>
                                            <p:strVal val="#ppt_y"/>
                                          </p:val>
                                        </p:tav>
                                        <p:tav tm="100000">
                                          <p:val>
                                            <p:strVal val="#ppt_y"/>
                                          </p:val>
                                        </p:tav>
                                      </p:tavLst>
                                    </p:anim>
                                  </p:childTnLst>
                                </p:cTn>
                              </p:par>
                              <p:par>
                                <p:cTn id="36" presetID="10" presetClass="entr" presetSubtype="0" fill="hold" grpId="0" nodeType="withEffect">
                                  <p:stCondLst>
                                    <p:cond delay="250"/>
                                  </p:stCondLst>
                                  <p:childTnLst>
                                    <p:set>
                                      <p:cBhvr>
                                        <p:cTn id="37" dur="1" fill="hold">
                                          <p:stCondLst>
                                            <p:cond delay="0"/>
                                          </p:stCondLst>
                                        </p:cTn>
                                        <p:tgtEl>
                                          <p:spTgt spid="45"/>
                                        </p:tgtEl>
                                        <p:attrNameLst>
                                          <p:attrName>style.visibility</p:attrName>
                                        </p:attrNameLst>
                                      </p:cBhvr>
                                      <p:to>
                                        <p:strVal val="visible"/>
                                      </p:to>
                                    </p:set>
                                    <p:animEffect transition="in" filter="fade">
                                      <p:cBhvr>
                                        <p:cTn id="38" dur="500"/>
                                        <p:tgtEl>
                                          <p:spTgt spid="45"/>
                                        </p:tgtEl>
                                      </p:cBhvr>
                                    </p:animEffect>
                                  </p:childTnLst>
                                </p:cTn>
                              </p:par>
                              <p:par>
                                <p:cTn id="39" presetID="10" presetClass="entr" presetSubtype="0" fill="hold" grpId="0" nodeType="withEffect">
                                  <p:stCondLst>
                                    <p:cond delay="250"/>
                                  </p:stCondLst>
                                  <p:childTnLst>
                                    <p:set>
                                      <p:cBhvr>
                                        <p:cTn id="40" dur="1" fill="hold">
                                          <p:stCondLst>
                                            <p:cond delay="0"/>
                                          </p:stCondLst>
                                        </p:cTn>
                                        <p:tgtEl>
                                          <p:spTgt spid="46"/>
                                        </p:tgtEl>
                                        <p:attrNameLst>
                                          <p:attrName>style.visibility</p:attrName>
                                        </p:attrNameLst>
                                      </p:cBhvr>
                                      <p:to>
                                        <p:strVal val="visible"/>
                                      </p:to>
                                    </p:set>
                                    <p:animEffect transition="in" filter="fade">
                                      <p:cBhvr>
                                        <p:cTn id="41" dur="500"/>
                                        <p:tgtEl>
                                          <p:spTgt spid="46"/>
                                        </p:tgtEl>
                                      </p:cBhvr>
                                    </p:animEffect>
                                  </p:childTnLst>
                                </p:cTn>
                              </p:par>
                              <p:par>
                                <p:cTn id="42" presetID="10" presetClass="entr" presetSubtype="0" fill="hold" grpId="0" nodeType="withEffect">
                                  <p:stCondLst>
                                    <p:cond delay="250"/>
                                  </p:stCondLst>
                                  <p:childTnLst>
                                    <p:set>
                                      <p:cBhvr>
                                        <p:cTn id="43" dur="1" fill="hold">
                                          <p:stCondLst>
                                            <p:cond delay="0"/>
                                          </p:stCondLst>
                                        </p:cTn>
                                        <p:tgtEl>
                                          <p:spTgt spid="47"/>
                                        </p:tgtEl>
                                        <p:attrNameLst>
                                          <p:attrName>style.visibility</p:attrName>
                                        </p:attrNameLst>
                                      </p:cBhvr>
                                      <p:to>
                                        <p:strVal val="visible"/>
                                      </p:to>
                                    </p:set>
                                    <p:animEffect transition="in" filter="fade">
                                      <p:cBhvr>
                                        <p:cTn id="44"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32" grpId="0" animBg="1"/>
      <p:bldP spid="24" grpId="0" animBg="1"/>
      <p:bldP spid="25" grpId="0" animBg="1"/>
      <p:bldP spid="38" grpId="0" animBg="1"/>
      <p:bldP spid="40" grpId="0" animBg="1"/>
      <p:bldP spid="41" grpId="0" animBg="1"/>
      <p:bldP spid="42" grpId="0" animBg="1"/>
      <p:bldP spid="45" grpId="0" animBg="1"/>
      <p:bldP spid="46" grpId="0" animBg="1"/>
      <p:bldP spid="4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EFD8E-231A-C279-3F26-A8E33FEDAA17}"/>
              </a:ext>
            </a:extLst>
          </p:cNvPr>
          <p:cNvSpPr>
            <a:spLocks noGrp="1"/>
          </p:cNvSpPr>
          <p:nvPr>
            <p:ph type="title"/>
          </p:nvPr>
        </p:nvSpPr>
        <p:spPr/>
        <p:txBody>
          <a:bodyPr>
            <a:noAutofit/>
          </a:bodyPr>
          <a:lstStyle/>
          <a:p>
            <a:pPr rtl="0"/>
            <a:r>
              <a:rPr lang="tr" sz="3000" b="1" i="0" u="none" strike="noStrike">
                <a:solidFill>
                  <a:srgbClr val="FFFFFF"/>
                </a:solidFill>
                <a:highlight>
                  <a:srgbClr val="000000">
                    <a:alpha val="0"/>
                  </a:srgbClr>
                </a:highlight>
                <a:latin typeface="Aleo-Regular"/>
              </a:rPr>
              <a:t>Kılavuza giriş</a:t>
            </a:r>
          </a:p>
        </p:txBody>
      </p:sp>
      <p:sp>
        <p:nvSpPr>
          <p:cNvPr id="3" name="Content Placeholder 2">
            <a:extLst>
              <a:ext uri="{FF2B5EF4-FFF2-40B4-BE49-F238E27FC236}">
                <a16:creationId xmlns:a16="http://schemas.microsoft.com/office/drawing/2014/main" id="{C1D850A0-95C4-C0FB-2D20-D3974D534EC6}"/>
              </a:ext>
            </a:extLst>
          </p:cNvPr>
          <p:cNvSpPr>
            <a:spLocks noGrp="1"/>
          </p:cNvSpPr>
          <p:nvPr>
            <p:ph idx="1"/>
          </p:nvPr>
        </p:nvSpPr>
        <p:spPr>
          <a:xfrm>
            <a:off x="723902" y="1848698"/>
            <a:ext cx="8992753" cy="4404021"/>
          </a:xfrm>
        </p:spPr>
        <p:txBody>
          <a:bodyPr>
            <a:noAutofit/>
          </a:bodyPr>
          <a:lstStyle/>
          <a:p>
            <a:pPr marL="0" indent="0" rtl="0">
              <a:lnSpc>
                <a:spcPct val="107000"/>
              </a:lnSpc>
              <a:spcAft>
                <a:spcPts val="800"/>
              </a:spcAft>
              <a:buNone/>
            </a:pPr>
            <a:r>
              <a:rPr lang="tr" sz="2000" b="0" i="0" u="none" strike="noStrike" dirty="0">
                <a:solidFill>
                  <a:srgbClr val="FFFFFF"/>
                </a:solidFill>
                <a:highlight>
                  <a:srgbClr val="000000">
                    <a:alpha val="0"/>
                  </a:srgbClr>
                </a:highlight>
                <a:ea typeface="Calibri"/>
                <a:cs typeface="Times New Roman"/>
              </a:rPr>
              <a:t>Bu kılavuzun hedef kitlesi, yaklaşan bir etkinlik için sadece standsız alan/boş alan satın almayı seçen katılımcılardır. Aralarından seçim yapılacak çok sayıda yüklenici arasından hangisinin sizin fuar standınızı tasarlayıp yapacağını bilmek her zaman kolay olmayabilir.</a:t>
            </a:r>
          </a:p>
          <a:p>
            <a:pPr marL="0" indent="0">
              <a:lnSpc>
                <a:spcPct val="107000"/>
              </a:lnSpc>
              <a:spcAft>
                <a:spcPts val="800"/>
              </a:spcAft>
              <a:buNone/>
            </a:pPr>
            <a:endParaRPr lang="en-GB" sz="2000" dirty="0">
              <a:solidFill>
                <a:schemeClr val="bg1"/>
              </a:solidFill>
              <a:effectLst/>
              <a:ea typeface="Calibri" panose="020F0502020204030204" pitchFamily="34" charset="0"/>
              <a:cs typeface="Times New Roman" panose="02020603050405020304" pitchFamily="18" charset="0"/>
            </a:endParaRPr>
          </a:p>
          <a:p>
            <a:pPr marL="0" indent="0" rtl="0">
              <a:lnSpc>
                <a:spcPct val="107000"/>
              </a:lnSpc>
              <a:spcAft>
                <a:spcPts val="800"/>
              </a:spcAft>
              <a:buNone/>
            </a:pPr>
            <a:r>
              <a:rPr lang="tr" sz="2000" b="0" i="0" u="none" strike="noStrike" dirty="0">
                <a:solidFill>
                  <a:srgbClr val="FFFFFF"/>
                </a:solidFill>
                <a:highlight>
                  <a:srgbClr val="000000">
                    <a:alpha val="0"/>
                  </a:srgbClr>
                </a:highlight>
                <a:ea typeface="Calibri"/>
                <a:cs typeface="Times New Roman"/>
              </a:rPr>
              <a:t>Bir standın fuar alanına teslim edilmesi sürecine dahil olan çeşitli işlem ve maliyetlerin tamamının anlaşılması önem taşır; bu anlayış, hangi yüklenicinin ihtiyaçlarınıza en uygun olduğuna dair </a:t>
            </a:r>
            <a:r>
              <a:rPr lang="tr-TR" sz="2000" b="0" i="0" u="none" strike="noStrike" dirty="0">
                <a:solidFill>
                  <a:srgbClr val="FFFFFF"/>
                </a:solidFill>
                <a:highlight>
                  <a:srgbClr val="000000">
                    <a:alpha val="0"/>
                  </a:srgbClr>
                </a:highlight>
                <a:ea typeface="Calibri"/>
                <a:cs typeface="Times New Roman"/>
              </a:rPr>
              <a:t>çevre dostu</a:t>
            </a:r>
            <a:r>
              <a:rPr lang="tr" sz="2000" b="0" i="0" u="none" strike="noStrike" dirty="0">
                <a:solidFill>
                  <a:srgbClr val="FFFFFF"/>
                </a:solidFill>
                <a:highlight>
                  <a:srgbClr val="000000">
                    <a:alpha val="0"/>
                  </a:srgbClr>
                </a:highlight>
                <a:ea typeface="Calibri"/>
                <a:cs typeface="Times New Roman"/>
              </a:rPr>
              <a:t> fikir sahibi olmanızı sağlayacaktır. İhtiyaçlarınız açısından uygun yüklenicinin bulunması için bazı araştırmaların yapılması gerekecektir, ancak umuyoruz ki bu kılavuz, bir fuar standı yüklenicisinin nasıl tedarik edileceği konusunda size ipuçları verecektir. </a:t>
            </a:r>
          </a:p>
          <a:p>
            <a:pPr marL="0" indent="0">
              <a:buNone/>
            </a:pPr>
            <a:endParaRPr lang="en-GB" dirty="0">
              <a:solidFill>
                <a:schemeClr val="bg1"/>
              </a:solidFill>
            </a:endParaRPr>
          </a:p>
        </p:txBody>
      </p:sp>
      <p:sp>
        <p:nvSpPr>
          <p:cNvPr id="4" name="Footer Placeholder 3">
            <a:extLst>
              <a:ext uri="{FF2B5EF4-FFF2-40B4-BE49-F238E27FC236}">
                <a16:creationId xmlns:a16="http://schemas.microsoft.com/office/drawing/2014/main" id="{9DDDE4AD-9949-3643-948A-2FFDF6CEA9DD}"/>
              </a:ext>
            </a:extLst>
          </p:cNvPr>
          <p:cNvSpPr>
            <a:spLocks noGrp="1"/>
          </p:cNvSpPr>
          <p:nvPr>
            <p:ph type="ftr" sz="quarter" idx="11"/>
          </p:nvPr>
        </p:nvSpPr>
        <p:spPr/>
        <p:txBody>
          <a:bodyPr>
            <a:noAutofit/>
          </a:bodyPr>
          <a:lstStyle/>
          <a:p>
            <a:pPr rtl="0"/>
            <a:r>
              <a:rPr lang="tr" sz="1100" b="0" i="0" u="none" strike="noStrike" dirty="0">
                <a:highlight>
                  <a:srgbClr val="000000">
                    <a:alpha val="0"/>
                  </a:srgbClr>
                </a:highlight>
                <a:latin typeface="Open Sans Light"/>
              </a:rPr>
              <a:t>30 Haziran Tarihli Meslektaşlar Arası Genel Katılımlı Toplantı</a:t>
            </a:r>
          </a:p>
        </p:txBody>
      </p:sp>
      <p:sp>
        <p:nvSpPr>
          <p:cNvPr id="5" name="Slide Number Placeholder 4">
            <a:extLst>
              <a:ext uri="{FF2B5EF4-FFF2-40B4-BE49-F238E27FC236}">
                <a16:creationId xmlns:a16="http://schemas.microsoft.com/office/drawing/2014/main" id="{CF3C1C97-B01F-A823-FA8F-A7E4CE3FDC76}"/>
              </a:ext>
            </a:extLst>
          </p:cNvPr>
          <p:cNvSpPr>
            <a:spLocks noGrp="1"/>
          </p:cNvSpPr>
          <p:nvPr>
            <p:ph type="sldNum" sz="quarter" idx="12"/>
          </p:nvPr>
        </p:nvSpPr>
        <p:spPr/>
        <p:txBody>
          <a:bodyPr>
            <a:noAutofit/>
          </a:bodyPr>
          <a:lstStyle/>
          <a:p>
            <a:pPr rtl="0"/>
            <a:r>
              <a:rPr lang="tr" sz="1100" b="0" i="0" u="none" strike="noStrike">
                <a:highlight>
                  <a:srgbClr val="000000">
                    <a:alpha val="0"/>
                  </a:srgbClr>
                </a:highlight>
                <a:latin typeface="Open Sans Light"/>
              </a:rPr>
              <a:t>3</a:t>
            </a:r>
            <a:endParaRPr lang="en-GB"/>
          </a:p>
        </p:txBody>
      </p:sp>
      <p:sp>
        <p:nvSpPr>
          <p:cNvPr id="6" name="TextBox 5">
            <a:extLst>
              <a:ext uri="{FF2B5EF4-FFF2-40B4-BE49-F238E27FC236}">
                <a16:creationId xmlns:a16="http://schemas.microsoft.com/office/drawing/2014/main" id="{1A176D85-F805-4CD5-BC5E-934576980E9E}"/>
              </a:ext>
            </a:extLst>
          </p:cNvPr>
          <p:cNvSpPr txBox="1"/>
          <p:nvPr/>
        </p:nvSpPr>
        <p:spPr>
          <a:xfrm>
            <a:off x="64008" y="6619772"/>
            <a:ext cx="2075688" cy="230832"/>
          </a:xfrm>
          <a:prstGeom prst="rect">
            <a:avLst/>
          </a:prstGeom>
          <a:solidFill>
            <a:schemeClr val="accent1"/>
          </a:solidFill>
        </p:spPr>
        <p:txBody>
          <a:bodyPr wrap="square" rtlCol="0">
            <a:spAutoFit/>
          </a:bodyPr>
          <a:lstStyle/>
          <a:p>
            <a:r>
              <a:rPr lang="tr-TR" sz="900" dirty="0">
                <a:solidFill>
                  <a:srgbClr val="0070C0"/>
                </a:solidFill>
                <a:latin typeface="Times New Roman" panose="02020603050405020304" pitchFamily="18" charset="0"/>
                <a:cs typeface="Times New Roman" panose="02020603050405020304" pitchFamily="18" charset="0"/>
              </a:rPr>
              <a:t>Bilgi Sınıfı: Genel</a:t>
            </a:r>
          </a:p>
        </p:txBody>
      </p:sp>
    </p:spTree>
    <p:extLst>
      <p:ext uri="{BB962C8B-B14F-4D97-AF65-F5344CB8AC3E}">
        <p14:creationId xmlns:p14="http://schemas.microsoft.com/office/powerpoint/2010/main" val="310231797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EFD8E-231A-C279-3F26-A8E33FEDAA17}"/>
              </a:ext>
            </a:extLst>
          </p:cNvPr>
          <p:cNvSpPr>
            <a:spLocks noGrp="1"/>
          </p:cNvSpPr>
          <p:nvPr>
            <p:ph type="title"/>
          </p:nvPr>
        </p:nvSpPr>
        <p:spPr/>
        <p:txBody>
          <a:bodyPr>
            <a:noAutofit/>
          </a:bodyPr>
          <a:lstStyle/>
          <a:p>
            <a:pPr rtl="0"/>
            <a:r>
              <a:rPr lang="tr" sz="3000" b="1" i="0" u="none" strike="noStrike" dirty="0">
                <a:solidFill>
                  <a:srgbClr val="FFFFFF"/>
                </a:solidFill>
                <a:highlight>
                  <a:srgbClr val="000000">
                    <a:alpha val="0"/>
                  </a:srgbClr>
                </a:highlight>
                <a:latin typeface="Aleo-Regular"/>
              </a:rPr>
              <a:t>Başlarken ne yapılmalı?</a:t>
            </a:r>
          </a:p>
        </p:txBody>
      </p:sp>
      <p:sp>
        <p:nvSpPr>
          <p:cNvPr id="3" name="Content Placeholder 2">
            <a:extLst>
              <a:ext uri="{FF2B5EF4-FFF2-40B4-BE49-F238E27FC236}">
                <a16:creationId xmlns:a16="http://schemas.microsoft.com/office/drawing/2014/main" id="{C1D850A0-95C4-C0FB-2D20-D3974D534EC6}"/>
              </a:ext>
            </a:extLst>
          </p:cNvPr>
          <p:cNvSpPr>
            <a:spLocks noGrp="1"/>
          </p:cNvSpPr>
          <p:nvPr>
            <p:ph idx="1"/>
          </p:nvPr>
        </p:nvSpPr>
        <p:spPr>
          <a:xfrm>
            <a:off x="723902" y="1848699"/>
            <a:ext cx="10736263" cy="395738"/>
          </a:xfrm>
        </p:spPr>
        <p:txBody>
          <a:bodyPr>
            <a:noAutofit/>
          </a:bodyPr>
          <a:lstStyle/>
          <a:p>
            <a:pPr marL="0" indent="0" rtl="0">
              <a:buNone/>
            </a:pPr>
            <a:r>
              <a:rPr lang="tr" sz="2000" b="0" i="0" u="none" strike="noStrike" dirty="0">
                <a:solidFill>
                  <a:srgbClr val="FFFFFF"/>
                </a:solidFill>
                <a:highlight>
                  <a:srgbClr val="000000">
                    <a:alpha val="0"/>
                  </a:srgbClr>
                </a:highlight>
                <a:latin typeface="Open Sans Light"/>
              </a:rPr>
              <a:t>Yüklenicinize bilgi verirken sağlamanız gerekecek olan ayrıntılar:</a:t>
            </a:r>
          </a:p>
          <a:p>
            <a:pPr marL="0" indent="0">
              <a:buNone/>
            </a:pPr>
            <a:endParaRPr lang="en-GB" sz="2000" dirty="0">
              <a:solidFill>
                <a:schemeClr val="bg1"/>
              </a:solidFill>
            </a:endParaRPr>
          </a:p>
          <a:p>
            <a:pPr marL="342900" lvl="0" indent="-342900" rtl="0">
              <a:lnSpc>
                <a:spcPct val="150000"/>
              </a:lnSpc>
              <a:buFont typeface="Symbol" panose="05050102010706020507" pitchFamily="18" charset="2"/>
              <a:buChar char=""/>
            </a:pPr>
            <a:r>
              <a:rPr lang="tr" sz="2000" b="0" i="0" u="none" strike="noStrike" dirty="0">
                <a:solidFill>
                  <a:srgbClr val="FFFFFF"/>
                </a:solidFill>
                <a:highlight>
                  <a:srgbClr val="000000">
                    <a:alpha val="0"/>
                  </a:srgbClr>
                </a:highlight>
                <a:latin typeface="Open Sans Light"/>
                <a:ea typeface="Calibri"/>
                <a:cs typeface="Times New Roman"/>
              </a:rPr>
              <a:t>Kiraladığınız standın boyutları</a:t>
            </a:r>
          </a:p>
          <a:p>
            <a:pPr marL="342900" lvl="0" indent="-342900" rtl="0">
              <a:lnSpc>
                <a:spcPct val="150000"/>
              </a:lnSpc>
              <a:buFont typeface="Symbol" panose="05050102010706020507" pitchFamily="18" charset="2"/>
              <a:buChar char=""/>
            </a:pPr>
            <a:r>
              <a:rPr lang="tr" sz="2000" b="0" i="0" u="none" strike="noStrike" dirty="0">
                <a:solidFill>
                  <a:srgbClr val="FFFFFF"/>
                </a:solidFill>
                <a:highlight>
                  <a:srgbClr val="000000">
                    <a:alpha val="0"/>
                  </a:srgbClr>
                </a:highlight>
                <a:latin typeface="Open Sans Light"/>
                <a:ea typeface="Calibri"/>
                <a:cs typeface="Times New Roman"/>
              </a:rPr>
              <a:t>Açık tarafların sayısı ve standın yönü</a:t>
            </a:r>
          </a:p>
          <a:p>
            <a:pPr marL="342900" lvl="0" indent="-342900" rtl="0">
              <a:lnSpc>
                <a:spcPct val="150000"/>
              </a:lnSpc>
              <a:buFont typeface="Symbol" panose="05050102010706020507" pitchFamily="18" charset="2"/>
              <a:buChar char=""/>
            </a:pPr>
            <a:r>
              <a:rPr lang="tr" sz="2000" b="0" i="0" u="none" strike="noStrike" dirty="0">
                <a:solidFill>
                  <a:srgbClr val="FFFFFF"/>
                </a:solidFill>
                <a:latin typeface="Open Sans Light"/>
                <a:ea typeface="Calibri"/>
                <a:cs typeface="Times New Roman"/>
              </a:rPr>
              <a:t>Etkinlik </a:t>
            </a:r>
            <a:r>
              <a:rPr lang="tr" sz="2000" dirty="0">
                <a:solidFill>
                  <a:srgbClr val="FFFFFF"/>
                </a:solidFill>
                <a:latin typeface="Open Sans Light"/>
                <a:ea typeface="Calibri"/>
                <a:cs typeface="Times New Roman"/>
              </a:rPr>
              <a:t>yerleşim</a:t>
            </a:r>
            <a:r>
              <a:rPr lang="tr" sz="2000" b="0" i="0" u="none" strike="noStrike" dirty="0">
                <a:solidFill>
                  <a:srgbClr val="FFFFFF"/>
                </a:solidFill>
                <a:latin typeface="Open Sans Light"/>
                <a:ea typeface="Calibri"/>
                <a:cs typeface="Times New Roman"/>
              </a:rPr>
              <a:t> planının bir kopyası</a:t>
            </a:r>
          </a:p>
          <a:p>
            <a:pPr marL="342900" lvl="0" indent="-342900" rtl="0">
              <a:lnSpc>
                <a:spcPct val="150000"/>
              </a:lnSpc>
              <a:buFont typeface="Symbol" panose="05050102010706020507" pitchFamily="18" charset="2"/>
              <a:buChar char=""/>
            </a:pPr>
            <a:r>
              <a:rPr lang="tr" sz="2000" b="0" i="0" u="none" strike="noStrike" dirty="0">
                <a:solidFill>
                  <a:srgbClr val="FFFFFF"/>
                </a:solidFill>
                <a:latin typeface="Open Sans Light"/>
                <a:ea typeface="Calibri"/>
                <a:cs typeface="Times New Roman"/>
              </a:rPr>
              <a:t>Etkinlik yönetmeliklerinin bir kopyası; yükseklik sınırları, açık taraflara kapalı duvar yapılması düzenlemeleri </a:t>
            </a:r>
            <a:r>
              <a:rPr lang="tr" sz="2000" b="0" i="0" u="none" strike="noStrike" dirty="0">
                <a:solidFill>
                  <a:srgbClr val="FFFFFF"/>
                </a:solidFill>
                <a:highlight>
                  <a:srgbClr val="000000">
                    <a:alpha val="0"/>
                  </a:srgbClr>
                </a:highlight>
                <a:latin typeface="Open Sans Light"/>
                <a:ea typeface="Calibri"/>
                <a:cs typeface="Times New Roman"/>
              </a:rPr>
              <a:t>ve yasaklı materyaller ile ilgili kurallara özel önem gösterin</a:t>
            </a:r>
          </a:p>
          <a:p>
            <a:pPr marL="342900" lvl="0" indent="-342900" rtl="0">
              <a:lnSpc>
                <a:spcPct val="150000"/>
              </a:lnSpc>
              <a:spcAft>
                <a:spcPts val="800"/>
              </a:spcAft>
              <a:buFont typeface="Symbol" panose="05050102010706020507" pitchFamily="18" charset="2"/>
              <a:buChar char=""/>
            </a:pPr>
            <a:r>
              <a:rPr lang="tr" sz="2000" b="0" i="0" u="none" strike="noStrike" dirty="0">
                <a:solidFill>
                  <a:srgbClr val="FFFFFF"/>
                </a:solidFill>
                <a:highlight>
                  <a:srgbClr val="000000">
                    <a:alpha val="0"/>
                  </a:srgbClr>
                </a:highlight>
                <a:latin typeface="Open Sans Light"/>
                <a:ea typeface="Calibri"/>
                <a:cs typeface="Times New Roman"/>
              </a:rPr>
              <a:t>Standınızın bütçesi; elektrik, aydınlatma, grafik dahil olmak üzere tüm hizmetleri kapsıyor mu, yoksa sadece standın kendisi mi? </a:t>
            </a:r>
          </a:p>
          <a:p>
            <a:pPr marL="0" indent="0">
              <a:buNone/>
            </a:pPr>
            <a:endParaRPr lang="en-GB" dirty="0">
              <a:solidFill>
                <a:schemeClr val="bg1"/>
              </a:solidFill>
            </a:endParaRPr>
          </a:p>
        </p:txBody>
      </p:sp>
      <p:sp>
        <p:nvSpPr>
          <p:cNvPr id="4" name="Footer Placeholder 3">
            <a:extLst>
              <a:ext uri="{FF2B5EF4-FFF2-40B4-BE49-F238E27FC236}">
                <a16:creationId xmlns:a16="http://schemas.microsoft.com/office/drawing/2014/main" id="{9DDDE4AD-9949-3643-948A-2FFDF6CEA9DD}"/>
              </a:ext>
            </a:extLst>
          </p:cNvPr>
          <p:cNvSpPr>
            <a:spLocks noGrp="1"/>
          </p:cNvSpPr>
          <p:nvPr>
            <p:ph type="ftr" sz="quarter" idx="11"/>
          </p:nvPr>
        </p:nvSpPr>
        <p:spPr>
          <a:xfrm>
            <a:off x="2755900" y="6402062"/>
            <a:ext cx="4114800" cy="219075"/>
          </a:xfrm>
        </p:spPr>
        <p:txBody>
          <a:bodyPr>
            <a:noAutofit/>
          </a:bodyPr>
          <a:lstStyle/>
          <a:p>
            <a:pPr rtl="0"/>
            <a:r>
              <a:rPr lang="tr" sz="1100" b="0" i="0" u="none" strike="noStrike" dirty="0">
                <a:highlight>
                  <a:srgbClr val="000000">
                    <a:alpha val="0"/>
                  </a:srgbClr>
                </a:highlight>
                <a:latin typeface="Open Sans Light"/>
              </a:rPr>
              <a:t>30 Haziran Tarihli Meslektaşlar Arası Genel Katılımlı Toplantı</a:t>
            </a:r>
          </a:p>
        </p:txBody>
      </p:sp>
      <p:sp>
        <p:nvSpPr>
          <p:cNvPr id="5" name="Slide Number Placeholder 4">
            <a:extLst>
              <a:ext uri="{FF2B5EF4-FFF2-40B4-BE49-F238E27FC236}">
                <a16:creationId xmlns:a16="http://schemas.microsoft.com/office/drawing/2014/main" id="{CF3C1C97-B01F-A823-FA8F-A7E4CE3FDC76}"/>
              </a:ext>
            </a:extLst>
          </p:cNvPr>
          <p:cNvSpPr>
            <a:spLocks noGrp="1"/>
          </p:cNvSpPr>
          <p:nvPr>
            <p:ph type="sldNum" sz="quarter" idx="12"/>
          </p:nvPr>
        </p:nvSpPr>
        <p:spPr/>
        <p:txBody>
          <a:bodyPr>
            <a:noAutofit/>
          </a:bodyPr>
          <a:lstStyle/>
          <a:p>
            <a:pPr rtl="0"/>
            <a:r>
              <a:rPr lang="tr" sz="1100" b="0" i="0" u="none" strike="noStrike">
                <a:highlight>
                  <a:srgbClr val="000000">
                    <a:alpha val="0"/>
                  </a:srgbClr>
                </a:highlight>
                <a:latin typeface="Open Sans Light"/>
              </a:rPr>
              <a:t>4</a:t>
            </a:r>
            <a:endParaRPr lang="en-GB"/>
          </a:p>
        </p:txBody>
      </p:sp>
      <p:sp>
        <p:nvSpPr>
          <p:cNvPr id="6" name="TextBox 5">
            <a:extLst>
              <a:ext uri="{FF2B5EF4-FFF2-40B4-BE49-F238E27FC236}">
                <a16:creationId xmlns:a16="http://schemas.microsoft.com/office/drawing/2014/main" id="{10EED6FE-E7D6-4F87-80CF-97D03A1A7A8A}"/>
              </a:ext>
            </a:extLst>
          </p:cNvPr>
          <p:cNvSpPr txBox="1"/>
          <p:nvPr/>
        </p:nvSpPr>
        <p:spPr>
          <a:xfrm>
            <a:off x="64008" y="6605258"/>
            <a:ext cx="2075688" cy="230832"/>
          </a:xfrm>
          <a:prstGeom prst="rect">
            <a:avLst/>
          </a:prstGeom>
          <a:solidFill>
            <a:schemeClr val="accent1"/>
          </a:solidFill>
        </p:spPr>
        <p:txBody>
          <a:bodyPr wrap="square" rtlCol="0">
            <a:spAutoFit/>
          </a:bodyPr>
          <a:lstStyle/>
          <a:p>
            <a:r>
              <a:rPr lang="tr-TR" sz="900" dirty="0">
                <a:solidFill>
                  <a:srgbClr val="0070C0"/>
                </a:solidFill>
                <a:latin typeface="Times New Roman" panose="02020603050405020304" pitchFamily="18" charset="0"/>
                <a:cs typeface="Times New Roman" panose="02020603050405020304" pitchFamily="18" charset="0"/>
              </a:rPr>
              <a:t>Bilgi Sınıfı: Genel</a:t>
            </a:r>
          </a:p>
        </p:txBody>
      </p:sp>
    </p:spTree>
    <p:extLst>
      <p:ext uri="{BB962C8B-B14F-4D97-AF65-F5344CB8AC3E}">
        <p14:creationId xmlns:p14="http://schemas.microsoft.com/office/powerpoint/2010/main" val="140324724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EFD8E-231A-C279-3F26-A8E33FEDAA17}"/>
              </a:ext>
            </a:extLst>
          </p:cNvPr>
          <p:cNvSpPr>
            <a:spLocks noGrp="1"/>
          </p:cNvSpPr>
          <p:nvPr>
            <p:ph type="title"/>
          </p:nvPr>
        </p:nvSpPr>
        <p:spPr>
          <a:xfrm>
            <a:off x="723902" y="627485"/>
            <a:ext cx="10736263" cy="462406"/>
          </a:xfrm>
        </p:spPr>
        <p:txBody>
          <a:bodyPr>
            <a:noAutofit/>
          </a:bodyPr>
          <a:lstStyle/>
          <a:p>
            <a:pPr lvl="0" rtl="0">
              <a:lnSpc>
                <a:spcPct val="107000"/>
              </a:lnSpc>
              <a:spcAft>
                <a:spcPts val="800"/>
              </a:spcAft>
            </a:pPr>
            <a:r>
              <a:rPr lang="tr" sz="2800" b="1" i="0" u="none" strike="noStrike" dirty="0">
                <a:solidFill>
                  <a:srgbClr val="FFFFFF"/>
                </a:solidFill>
                <a:highlight>
                  <a:srgbClr val="000000">
                    <a:alpha val="0"/>
                  </a:srgbClr>
                </a:highlight>
                <a:latin typeface="Aleo-Regular"/>
                <a:ea typeface="Calibri"/>
                <a:cs typeface="Times New Roman"/>
              </a:rPr>
              <a:t>Standınızı kiralamak mı ? satın almak mı ? istediğinizi belirleyin</a:t>
            </a:r>
            <a:endParaRPr lang="en-GB" sz="2800" dirty="0">
              <a:solidFill>
                <a:schemeClr val="bg1"/>
              </a:solidFill>
            </a:endParaRPr>
          </a:p>
        </p:txBody>
      </p:sp>
      <p:sp>
        <p:nvSpPr>
          <p:cNvPr id="3" name="Content Placeholder 2">
            <a:extLst>
              <a:ext uri="{FF2B5EF4-FFF2-40B4-BE49-F238E27FC236}">
                <a16:creationId xmlns:a16="http://schemas.microsoft.com/office/drawing/2014/main" id="{C1D850A0-95C4-C0FB-2D20-D3974D534EC6}"/>
              </a:ext>
            </a:extLst>
          </p:cNvPr>
          <p:cNvSpPr>
            <a:spLocks noGrp="1"/>
          </p:cNvSpPr>
          <p:nvPr>
            <p:ph idx="1"/>
          </p:nvPr>
        </p:nvSpPr>
        <p:spPr>
          <a:xfrm>
            <a:off x="727868" y="1479244"/>
            <a:ext cx="9979755" cy="5113378"/>
          </a:xfrm>
        </p:spPr>
        <p:txBody>
          <a:bodyPr>
            <a:noAutofit/>
          </a:bodyPr>
          <a:lstStyle/>
          <a:p>
            <a:pPr marL="0" indent="0" rtl="0">
              <a:lnSpc>
                <a:spcPct val="150000"/>
              </a:lnSpc>
              <a:buNone/>
            </a:pPr>
            <a:r>
              <a:rPr lang="tr" sz="1900" b="0" i="0" u="none" strike="noStrike" dirty="0">
                <a:solidFill>
                  <a:srgbClr val="FFFFFF"/>
                </a:solidFill>
                <a:highlight>
                  <a:srgbClr val="000000">
                    <a:alpha val="0"/>
                  </a:srgbClr>
                </a:highlight>
                <a:latin typeface="Open Sans Light"/>
                <a:ea typeface="Calibri"/>
                <a:cs typeface="Times New Roman"/>
              </a:rPr>
              <a:t>Bir standın satın alınması, etkinlikler arasındaki depolama maliyetlerini değerlendirmeniz gerektiği anlamına gelir. Bir yıl içinde birkaç etkinlikte katılımcı olmayı planlıyorsanız satın alma seçeneği uygun maliyetli olabilir. Ayrıca standınızın tekrar kullanılmasını sağlar. </a:t>
            </a:r>
          </a:p>
          <a:p>
            <a:pPr marL="0" indent="0" rtl="0">
              <a:lnSpc>
                <a:spcPct val="150000"/>
              </a:lnSpc>
              <a:buNone/>
            </a:pPr>
            <a:r>
              <a:rPr lang="tr" sz="1800" b="0" i="1" u="none" strike="noStrike" dirty="0">
                <a:solidFill>
                  <a:srgbClr val="FFFFFF"/>
                </a:solidFill>
                <a:highlight>
                  <a:srgbClr val="000000">
                    <a:alpha val="0"/>
                  </a:srgbClr>
                </a:highlight>
                <a:latin typeface="Open Sans Light"/>
                <a:ea typeface="Calibri"/>
                <a:cs typeface="Times New Roman"/>
              </a:rPr>
              <a:t>Dikkat: Aynı sistem kullanılarak birden fazla biçimde kurulabilecek birçok stant vardır; dolayısıyla standın yeniden kullanılması mutlaka aynı tasarımın tekrar tekrar kullanılacağı anlamına gelmez. Lego'yu düşünün, ama stant tasarımı olarak.</a:t>
            </a:r>
          </a:p>
          <a:p>
            <a:pPr marL="0" indent="0">
              <a:lnSpc>
                <a:spcPct val="150000"/>
              </a:lnSpc>
              <a:buNone/>
            </a:pPr>
            <a:r>
              <a:rPr lang="en-GB" sz="2000" dirty="0">
                <a:solidFill>
                  <a:schemeClr val="bg1"/>
                </a:solidFill>
                <a:effectLst/>
                <a:ea typeface="Calibri" panose="020F0502020204030204" pitchFamily="34" charset="0"/>
                <a:cs typeface="Times New Roman" panose="02020603050405020304" pitchFamily="18" charset="0"/>
              </a:rPr>
              <a:t>  </a:t>
            </a:r>
          </a:p>
          <a:p>
            <a:pPr marL="0" indent="0" rtl="0">
              <a:lnSpc>
                <a:spcPct val="150000"/>
              </a:lnSpc>
              <a:buNone/>
            </a:pPr>
            <a:r>
              <a:rPr lang="tr" sz="1900" b="0" i="0" u="none" strike="noStrike" dirty="0">
                <a:solidFill>
                  <a:srgbClr val="FFFFFF"/>
                </a:solidFill>
                <a:highlight>
                  <a:srgbClr val="000000">
                    <a:alpha val="0"/>
                  </a:srgbClr>
                </a:highlight>
                <a:latin typeface="Open Sans Light"/>
                <a:ea typeface="Calibri"/>
                <a:cs typeface="Times New Roman"/>
              </a:rPr>
              <a:t>Kiralama, yüklenicinin ihtiyaçlarınıza uyacak şekilde ama daha sonra başka müşteriler için yararlanabilecekleri yeniden kullanılabilir parçalarla bir standı tasarlaması üzerinde durduğunuz anlamına gelir. Birçok yüklenici, etkinlik süresi boyunca kendi grafiklerinizi ve markanızı sağlayabileceğiniz modüler yeniden inşa edilebilir stant sistemlerine sahiptir. </a:t>
            </a:r>
            <a:endParaRPr lang="en-GB" sz="1900" dirty="0">
              <a:solidFill>
                <a:schemeClr val="bg1"/>
              </a:solidFill>
            </a:endParaRPr>
          </a:p>
        </p:txBody>
      </p:sp>
      <p:sp>
        <p:nvSpPr>
          <p:cNvPr id="5" name="Slide Number Placeholder 4">
            <a:extLst>
              <a:ext uri="{FF2B5EF4-FFF2-40B4-BE49-F238E27FC236}">
                <a16:creationId xmlns:a16="http://schemas.microsoft.com/office/drawing/2014/main" id="{CF3C1C97-B01F-A823-FA8F-A7E4CE3FDC76}"/>
              </a:ext>
            </a:extLst>
          </p:cNvPr>
          <p:cNvSpPr>
            <a:spLocks noGrp="1"/>
          </p:cNvSpPr>
          <p:nvPr>
            <p:ph type="sldNum" sz="quarter" idx="12"/>
          </p:nvPr>
        </p:nvSpPr>
        <p:spPr/>
        <p:txBody>
          <a:bodyPr>
            <a:noAutofit/>
          </a:bodyPr>
          <a:lstStyle/>
          <a:p>
            <a:pPr rtl="0"/>
            <a:r>
              <a:rPr lang="tr" sz="1100" b="0" i="0" u="none" strike="noStrike">
                <a:highlight>
                  <a:srgbClr val="000000">
                    <a:alpha val="0"/>
                  </a:srgbClr>
                </a:highlight>
                <a:latin typeface="Open Sans Light"/>
              </a:rPr>
              <a:t>5</a:t>
            </a:r>
            <a:endParaRPr lang="en-GB"/>
          </a:p>
        </p:txBody>
      </p:sp>
      <p:sp>
        <p:nvSpPr>
          <p:cNvPr id="6" name="TextBox 5">
            <a:extLst>
              <a:ext uri="{FF2B5EF4-FFF2-40B4-BE49-F238E27FC236}">
                <a16:creationId xmlns:a16="http://schemas.microsoft.com/office/drawing/2014/main" id="{0021123F-4149-49E9-936B-B1B21FA353A5}"/>
              </a:ext>
            </a:extLst>
          </p:cNvPr>
          <p:cNvSpPr txBox="1"/>
          <p:nvPr/>
        </p:nvSpPr>
        <p:spPr>
          <a:xfrm>
            <a:off x="64008" y="6605258"/>
            <a:ext cx="2075688" cy="230832"/>
          </a:xfrm>
          <a:prstGeom prst="rect">
            <a:avLst/>
          </a:prstGeom>
          <a:solidFill>
            <a:schemeClr val="accent1"/>
          </a:solidFill>
        </p:spPr>
        <p:txBody>
          <a:bodyPr wrap="square" rtlCol="0">
            <a:spAutoFit/>
          </a:bodyPr>
          <a:lstStyle/>
          <a:p>
            <a:r>
              <a:rPr lang="tr-TR" sz="900" dirty="0">
                <a:solidFill>
                  <a:srgbClr val="0070C0"/>
                </a:solidFill>
                <a:latin typeface="Times New Roman" panose="02020603050405020304" pitchFamily="18" charset="0"/>
                <a:cs typeface="Times New Roman" panose="02020603050405020304" pitchFamily="18" charset="0"/>
              </a:rPr>
              <a:t>Bilgi Sınıfı: Genel</a:t>
            </a:r>
          </a:p>
        </p:txBody>
      </p:sp>
    </p:spTree>
    <p:extLst>
      <p:ext uri="{BB962C8B-B14F-4D97-AF65-F5344CB8AC3E}">
        <p14:creationId xmlns:p14="http://schemas.microsoft.com/office/powerpoint/2010/main" val="2979918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28"/>
        <p:cNvGrpSpPr/>
        <p:nvPr/>
      </p:nvGrpSpPr>
      <p:grpSpPr>
        <a:xfrm>
          <a:off x="0" y="0"/>
          <a:ext cx="0" cy="0"/>
          <a:chOff x="0" y="0"/>
          <a:chExt cx="0" cy="0"/>
        </a:xfrm>
      </p:grpSpPr>
      <p:sp>
        <p:nvSpPr>
          <p:cNvPr id="3" name="Rectangle 2">
            <a:extLst>
              <a:ext uri="{FF2B5EF4-FFF2-40B4-BE49-F238E27FC236}">
                <a16:creationId xmlns:a16="http://schemas.microsoft.com/office/drawing/2014/main" id="{B90F5194-BD32-4030-B22D-0495F44F1584}"/>
              </a:ext>
            </a:extLst>
          </p:cNvPr>
          <p:cNvSpPr/>
          <p:nvPr/>
        </p:nvSpPr>
        <p:spPr>
          <a:xfrm>
            <a:off x="5591498" y="204469"/>
            <a:ext cx="6119432" cy="623554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430" name="Google Shape;430;p31"/>
          <p:cNvSpPr txBox="1">
            <a:spLocks noGrp="1"/>
          </p:cNvSpPr>
          <p:nvPr>
            <p:ph type="subTitle" idx="1"/>
          </p:nvPr>
        </p:nvSpPr>
        <p:spPr>
          <a:xfrm>
            <a:off x="785073" y="2138587"/>
            <a:ext cx="9430345" cy="2830020"/>
          </a:xfrm>
          <a:prstGeom prst="rect">
            <a:avLst/>
          </a:prstGeom>
          <a:noFill/>
          <a:ln>
            <a:noFill/>
          </a:ln>
        </p:spPr>
        <p:txBody>
          <a:bodyPr spcFirstLastPara="1" vert="horz" wrap="square" lIns="0" tIns="0" rIns="0" bIns="0" rtlCol="0" anchor="t" anchorCtr="0">
            <a:noAutofit/>
          </a:bodyPr>
          <a:lstStyle/>
          <a:p>
            <a:pPr>
              <a:buSzPts val="1100"/>
            </a:pPr>
            <a:endParaRPr lang="en-US" sz="3000" b="1" dirty="0">
              <a:solidFill>
                <a:schemeClr val="bg1"/>
              </a:solidFill>
              <a:latin typeface="Aleo" panose="020F0302020204030203" pitchFamily="34" charset="0"/>
            </a:endParaRPr>
          </a:p>
          <a:p>
            <a:pPr rtl="0">
              <a:buSzPts val="1100"/>
            </a:pPr>
            <a:r>
              <a:rPr lang="tr" sz="3000" b="1" i="0" u="none" strike="noStrike" dirty="0">
                <a:solidFill>
                  <a:srgbClr val="FF0000"/>
                </a:solidFill>
                <a:highlight>
                  <a:srgbClr val="000000">
                    <a:alpha val="0"/>
                  </a:srgbClr>
                </a:highlight>
                <a:latin typeface="Aleo"/>
                <a:ea typeface="Open Sans"/>
                <a:cs typeface="Open Sans"/>
              </a:rPr>
              <a:t>Stant Yüklenicinize</a:t>
            </a:r>
            <a:r>
              <a:rPr lang="tr" sz="3000" b="1" i="0" u="none" strike="noStrike" dirty="0">
                <a:solidFill>
                  <a:srgbClr val="FFFFFF"/>
                </a:solidFill>
                <a:highlight>
                  <a:srgbClr val="000000">
                    <a:alpha val="0"/>
                  </a:srgbClr>
                </a:highlight>
                <a:latin typeface="Aleo"/>
                <a:ea typeface="Open Sans"/>
                <a:cs typeface="Open Sans"/>
              </a:rPr>
              <a:t> sorulacak önemli sorular:</a:t>
            </a:r>
            <a:endParaRPr lang="en-US" sz="3000" b="1" dirty="0">
              <a:solidFill>
                <a:schemeClr val="bg1"/>
              </a:solidFill>
              <a:latin typeface="Aleo" panose="020F0302020204030203" pitchFamily="34" charset="0"/>
            </a:endParaRPr>
          </a:p>
        </p:txBody>
      </p:sp>
    </p:spTree>
    <p:extLst>
      <p:ext uri="{BB962C8B-B14F-4D97-AF65-F5344CB8AC3E}">
        <p14:creationId xmlns:p14="http://schemas.microsoft.com/office/powerpoint/2010/main" val="294150646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EFD8E-231A-C279-3F26-A8E33FEDAA17}"/>
              </a:ext>
            </a:extLst>
          </p:cNvPr>
          <p:cNvSpPr>
            <a:spLocks noGrp="1"/>
          </p:cNvSpPr>
          <p:nvPr>
            <p:ph type="title"/>
          </p:nvPr>
        </p:nvSpPr>
        <p:spPr>
          <a:xfrm>
            <a:off x="723902" y="627485"/>
            <a:ext cx="10736263" cy="462406"/>
          </a:xfrm>
        </p:spPr>
        <p:txBody>
          <a:bodyPr>
            <a:noAutofit/>
          </a:bodyPr>
          <a:lstStyle/>
          <a:p>
            <a:pPr lvl="0" rtl="0">
              <a:lnSpc>
                <a:spcPct val="107000"/>
              </a:lnSpc>
              <a:spcAft>
                <a:spcPts val="800"/>
              </a:spcAft>
            </a:pPr>
            <a:r>
              <a:rPr lang="tr" sz="2000" b="1" i="0" u="none" strike="noStrike">
                <a:solidFill>
                  <a:srgbClr val="FFFFFF"/>
                </a:solidFill>
                <a:highlight>
                  <a:srgbClr val="000000">
                    <a:alpha val="0"/>
                  </a:srgbClr>
                </a:highlight>
                <a:latin typeface="Aleo-Regular"/>
              </a:rPr>
              <a:t>Süreç kapsamındaki her aşama ve hizmet kurum içinde mi yürütülür?</a:t>
            </a:r>
            <a:r>
              <a:rPr lang="tr" sz="2000" b="0" i="0" u="none" strike="noStrike">
                <a:solidFill>
                  <a:srgbClr val="FFFFFF"/>
                </a:solidFill>
                <a:highlight>
                  <a:srgbClr val="000000">
                    <a:alpha val="0"/>
                  </a:srgbClr>
                </a:highlight>
                <a:latin typeface="Aleo-Regular"/>
              </a:rPr>
              <a:t> </a:t>
            </a:r>
            <a:endParaRPr lang="en-GB" sz="4000">
              <a:solidFill>
                <a:schemeClr val="bg1"/>
              </a:solidFill>
            </a:endParaRPr>
          </a:p>
        </p:txBody>
      </p:sp>
      <p:sp>
        <p:nvSpPr>
          <p:cNvPr id="3" name="Content Placeholder 2">
            <a:extLst>
              <a:ext uri="{FF2B5EF4-FFF2-40B4-BE49-F238E27FC236}">
                <a16:creationId xmlns:a16="http://schemas.microsoft.com/office/drawing/2014/main" id="{C1D850A0-95C4-C0FB-2D20-D3974D534EC6}"/>
              </a:ext>
            </a:extLst>
          </p:cNvPr>
          <p:cNvSpPr>
            <a:spLocks noGrp="1"/>
          </p:cNvSpPr>
          <p:nvPr>
            <p:ph idx="1"/>
          </p:nvPr>
        </p:nvSpPr>
        <p:spPr>
          <a:xfrm>
            <a:off x="723902" y="1175327"/>
            <a:ext cx="10983840" cy="2253673"/>
          </a:xfrm>
        </p:spPr>
        <p:txBody>
          <a:bodyPr>
            <a:noAutofit/>
          </a:bodyPr>
          <a:lstStyle/>
          <a:p>
            <a:pPr marL="6" indent="0" rtl="0">
              <a:lnSpc>
                <a:spcPct val="107000"/>
              </a:lnSpc>
              <a:spcAft>
                <a:spcPts val="800"/>
              </a:spcAft>
              <a:buNone/>
            </a:pPr>
            <a:r>
              <a:rPr lang="tr" sz="1800" b="0" i="0" u="none" strike="noStrike">
                <a:solidFill>
                  <a:srgbClr val="FFFFFF"/>
                </a:solidFill>
                <a:highlight>
                  <a:srgbClr val="000000">
                    <a:alpha val="0"/>
                  </a:srgbClr>
                </a:highlight>
                <a:latin typeface="Open Sans Light"/>
                <a:ea typeface="Calibri"/>
                <a:cs typeface="Times New Roman"/>
              </a:rPr>
              <a:t>İşin tamamının doğrudan yüklenici tarafından üstlenildiğini ve herhangi bir unsurun taşeron sözleşmesiyle dışarıya verilmediğini görmek için kontrol edin. İş taşeron sözleşmesiyle dışarıya verilmişse, standınızı kimin tasarlayacağını, baskı alacağını, imal edeceğini veya kuracağını bilmezsiniz.  </a:t>
            </a:r>
          </a:p>
          <a:p>
            <a:pPr marL="6" indent="0" rtl="0">
              <a:lnSpc>
                <a:spcPct val="107000"/>
              </a:lnSpc>
              <a:spcAft>
                <a:spcPts val="800"/>
              </a:spcAft>
              <a:buNone/>
            </a:pPr>
            <a:r>
              <a:rPr lang="tr" sz="1800" b="0" i="0" u="none" strike="noStrike">
                <a:solidFill>
                  <a:srgbClr val="FFFFFF"/>
                </a:solidFill>
                <a:highlight>
                  <a:srgbClr val="000000">
                    <a:alpha val="0"/>
                  </a:srgbClr>
                </a:highlight>
                <a:latin typeface="Open Sans Light"/>
                <a:ea typeface="Calibri"/>
                <a:cs typeface="Times New Roman"/>
              </a:rPr>
              <a:t>Taşeronlardan yararlanılması, ilk başta daha düşük görünebileceği için teklif edilen fiyatı etkileyebilir, ancak daha sonra ek masraflar eklenebilir.  Maliyete nelerin dahil olduğunu kesin olarak bildiğinizden ve ekstralar için satır aralarını okuduğunuzdan emin olun. Ayrıca düşük fiyat, yasaklı materyallerin kullanıldığı ve nihayetinde standın düşük kalitede bitişe sahip olduğu anlamına gelir.</a:t>
            </a:r>
          </a:p>
        </p:txBody>
      </p:sp>
      <p:sp>
        <p:nvSpPr>
          <p:cNvPr id="5" name="Slide Number Placeholder 4">
            <a:extLst>
              <a:ext uri="{FF2B5EF4-FFF2-40B4-BE49-F238E27FC236}">
                <a16:creationId xmlns:a16="http://schemas.microsoft.com/office/drawing/2014/main" id="{CF3C1C97-B01F-A823-FA8F-A7E4CE3FDC76}"/>
              </a:ext>
            </a:extLst>
          </p:cNvPr>
          <p:cNvSpPr>
            <a:spLocks noGrp="1"/>
          </p:cNvSpPr>
          <p:nvPr>
            <p:ph type="sldNum" sz="quarter" idx="12"/>
          </p:nvPr>
        </p:nvSpPr>
        <p:spPr/>
        <p:txBody>
          <a:bodyPr>
            <a:noAutofit/>
          </a:bodyPr>
          <a:lstStyle/>
          <a:p>
            <a:pPr rtl="0"/>
            <a:r>
              <a:rPr lang="tr" sz="1100" b="0" i="0" u="none" strike="noStrike">
                <a:highlight>
                  <a:srgbClr val="000000">
                    <a:alpha val="0"/>
                  </a:srgbClr>
                </a:highlight>
                <a:latin typeface="Open Sans Light"/>
              </a:rPr>
              <a:t>8</a:t>
            </a:r>
            <a:endParaRPr lang="en-GB"/>
          </a:p>
        </p:txBody>
      </p:sp>
      <p:sp>
        <p:nvSpPr>
          <p:cNvPr id="4" name="Content Placeholder 2">
            <a:extLst>
              <a:ext uri="{FF2B5EF4-FFF2-40B4-BE49-F238E27FC236}">
                <a16:creationId xmlns:a16="http://schemas.microsoft.com/office/drawing/2014/main" id="{99DA11BE-5FEE-6FDF-0B8E-9783B5DE37CD}"/>
              </a:ext>
            </a:extLst>
          </p:cNvPr>
          <p:cNvSpPr txBox="1"/>
          <p:nvPr/>
        </p:nvSpPr>
        <p:spPr>
          <a:xfrm>
            <a:off x="723902" y="4194468"/>
            <a:ext cx="10983840" cy="2253673"/>
          </a:xfrm>
          <a:prstGeom prst="rect">
            <a:avLst/>
          </a:prstGeom>
        </p:spPr>
        <p:txBody>
          <a:bodyPr vert="horz" lIns="0" tIns="0" rIns="0" bIns="0" rtlCol="0">
            <a:noAutofit/>
          </a:bodyPr>
          <a:lstStyle>
            <a:lvl1pPr marL="228594" indent="-228594"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1pPr>
            <a:lvl2pPr marL="538149" indent="-271456"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2pPr>
            <a:lvl3pPr marL="804843" indent="-266693"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3pPr>
            <a:lvl4pPr marL="1076298" indent="-271456"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4pPr>
            <a:lvl5pPr marL="1342992" indent="-266693"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 indent="0" rtl="0">
              <a:lnSpc>
                <a:spcPct val="107000"/>
              </a:lnSpc>
              <a:spcAft>
                <a:spcPts val="800"/>
              </a:spcAft>
              <a:buNone/>
            </a:pPr>
            <a:r>
              <a:rPr lang="tr" sz="1800" b="0" i="0" u="none" strike="noStrike" dirty="0">
                <a:solidFill>
                  <a:srgbClr val="FFFFFF"/>
                </a:solidFill>
                <a:highlight>
                  <a:srgbClr val="000000">
                    <a:alpha val="0"/>
                  </a:srgbClr>
                </a:highlight>
                <a:latin typeface="Open Sans Light"/>
                <a:ea typeface="Calibri"/>
                <a:cs typeface="Times New Roman"/>
              </a:rPr>
              <a:t>Önceki müşteriler için tasarlayıp kurulumunu yaptıkları stant örneklerini görmek isteyin. Kalite, bitiş, müşteri hizmetleri, zaman yönetimi ve bütçe kontrolü hakkındaki referanslar ve değerlendirmeler, bir yüklenicinin ne kadar tanınmış ve saygın olduğuna işaret eder ve bu amaçla daima Trust Pilot gibi bağımsız değerlendirme sitelerini kontrol etmelisiniz.  </a:t>
            </a:r>
          </a:p>
          <a:p>
            <a:pPr marL="6" indent="0" rtl="0">
              <a:lnSpc>
                <a:spcPct val="107000"/>
              </a:lnSpc>
              <a:spcAft>
                <a:spcPts val="800"/>
              </a:spcAft>
              <a:buNone/>
            </a:pPr>
            <a:r>
              <a:rPr lang="tr" sz="1800" b="0" i="0" u="none" strike="noStrike" dirty="0">
                <a:solidFill>
                  <a:srgbClr val="FFFFFF"/>
                </a:solidFill>
                <a:highlight>
                  <a:srgbClr val="000000">
                    <a:alpha val="0"/>
                  </a:srgbClr>
                </a:highlight>
                <a:latin typeface="Open Sans Light"/>
                <a:ea typeface="Calibri"/>
                <a:cs typeface="Times New Roman"/>
              </a:rPr>
              <a:t>Yeni ve mevcut müşteriler için düzenli proje akışına ilişkin kanıt bulunmalıdır ve tasarımlarda stantların daima bireysel müşteri ihtiyaçlarına uygun hale getirilmesini sağlayacak çeşitlilik ve benzersizliği aramaya çalışmalısınız.</a:t>
            </a:r>
          </a:p>
        </p:txBody>
      </p:sp>
      <p:sp>
        <p:nvSpPr>
          <p:cNvPr id="6" name="Title 1">
            <a:extLst>
              <a:ext uri="{FF2B5EF4-FFF2-40B4-BE49-F238E27FC236}">
                <a16:creationId xmlns:a16="http://schemas.microsoft.com/office/drawing/2014/main" id="{FF73DCDC-5429-BC1A-0C6B-EA382FF9E0D0}"/>
              </a:ext>
            </a:extLst>
          </p:cNvPr>
          <p:cNvSpPr txBox="1"/>
          <p:nvPr/>
        </p:nvSpPr>
        <p:spPr>
          <a:xfrm>
            <a:off x="723901" y="3790777"/>
            <a:ext cx="10736263" cy="462406"/>
          </a:xfrm>
          <a:prstGeom prst="rect">
            <a:avLst/>
          </a:prstGeom>
        </p:spPr>
        <p:txBody>
          <a:bodyPr vert="horz" lIns="0" tIns="0" rIns="0" bIns="0" rtlCol="0" anchor="t" anchorCtr="0">
            <a:noAutofit/>
          </a:bodyPr>
          <a:lstStyle>
            <a:lvl1pPr algn="l" defTabSz="914377" rtl="0" eaLnBrk="1" latinLnBrk="0" hangingPunct="1">
              <a:lnSpc>
                <a:spcPct val="100000"/>
              </a:lnSpc>
              <a:spcBef>
                <a:spcPct val="0"/>
              </a:spcBef>
              <a:buNone/>
              <a:defRPr sz="3000" kern="1200">
                <a:solidFill>
                  <a:schemeClr val="accent1"/>
                </a:solidFill>
                <a:latin typeface="+mj-lt"/>
                <a:ea typeface="+mj-ea"/>
                <a:cs typeface="+mj-cs"/>
              </a:defRPr>
            </a:lvl1pPr>
          </a:lstStyle>
          <a:p>
            <a:pPr lvl="0" rtl="0">
              <a:lnSpc>
                <a:spcPct val="107000"/>
              </a:lnSpc>
              <a:spcAft>
                <a:spcPts val="800"/>
              </a:spcAft>
              <a:tabLst>
                <a:tab pos="457200" algn="l"/>
              </a:tabLst>
            </a:pPr>
            <a:r>
              <a:rPr lang="tr" sz="1800" b="1" i="0" u="none" strike="noStrike" dirty="0">
                <a:solidFill>
                  <a:srgbClr val="FFFFFF"/>
                </a:solidFill>
                <a:highlight>
                  <a:srgbClr val="000000">
                    <a:alpha val="0"/>
                  </a:srgbClr>
                </a:highlight>
                <a:latin typeface="Aleo"/>
                <a:ea typeface="Calibri"/>
                <a:cs typeface="Times New Roman"/>
              </a:rPr>
              <a:t>Daha önce hangi </a:t>
            </a:r>
            <a:r>
              <a:rPr lang="tr" sz="2000" b="1" i="0" u="none" strike="noStrike" dirty="0">
                <a:solidFill>
                  <a:srgbClr val="FFFFFF"/>
                </a:solidFill>
                <a:highlight>
                  <a:srgbClr val="000000">
                    <a:alpha val="0"/>
                  </a:srgbClr>
                </a:highlight>
                <a:latin typeface="Aleo"/>
                <a:ea typeface="Calibri"/>
                <a:cs typeface="Times New Roman"/>
              </a:rPr>
              <a:t>şirketler</a:t>
            </a:r>
            <a:r>
              <a:rPr lang="tr" sz="1800" b="1" i="0" u="none" strike="noStrike" dirty="0">
                <a:solidFill>
                  <a:srgbClr val="FFFFFF"/>
                </a:solidFill>
                <a:highlight>
                  <a:srgbClr val="000000">
                    <a:alpha val="0"/>
                  </a:srgbClr>
                </a:highlight>
                <a:latin typeface="Aleo"/>
                <a:ea typeface="Calibri"/>
                <a:cs typeface="Times New Roman"/>
              </a:rPr>
              <a:t> için çalışmışlar ve talep görüyorlar mı?</a:t>
            </a:r>
            <a:endParaRPr lang="en-GB" sz="1800" dirty="0">
              <a:solidFill>
                <a:schemeClr val="bg1"/>
              </a:solidFill>
              <a:effectLst/>
              <a:latin typeface="Aleo" panose="00000500000000000000" pitchFamily="2"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D7D2E0DC-EFDD-49A4-BA2B-808E3EDA6AFC}"/>
              </a:ext>
            </a:extLst>
          </p:cNvPr>
          <p:cNvSpPr txBox="1"/>
          <p:nvPr/>
        </p:nvSpPr>
        <p:spPr>
          <a:xfrm>
            <a:off x="64008" y="6576230"/>
            <a:ext cx="2075688" cy="230832"/>
          </a:xfrm>
          <a:prstGeom prst="rect">
            <a:avLst/>
          </a:prstGeom>
          <a:solidFill>
            <a:schemeClr val="accent1"/>
          </a:solidFill>
        </p:spPr>
        <p:txBody>
          <a:bodyPr wrap="square" rtlCol="0">
            <a:spAutoFit/>
          </a:bodyPr>
          <a:lstStyle/>
          <a:p>
            <a:r>
              <a:rPr lang="tr-TR" sz="900" dirty="0">
                <a:solidFill>
                  <a:srgbClr val="0070C0"/>
                </a:solidFill>
                <a:latin typeface="Times New Roman" panose="02020603050405020304" pitchFamily="18" charset="0"/>
                <a:cs typeface="Times New Roman" panose="02020603050405020304" pitchFamily="18" charset="0"/>
              </a:rPr>
              <a:t>Bilgi Sınıfı: Genel</a:t>
            </a:r>
          </a:p>
        </p:txBody>
      </p:sp>
    </p:spTree>
    <p:extLst>
      <p:ext uri="{BB962C8B-B14F-4D97-AF65-F5344CB8AC3E}">
        <p14:creationId xmlns:p14="http://schemas.microsoft.com/office/powerpoint/2010/main" val="378465603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EFD8E-231A-C279-3F26-A8E33FEDAA17}"/>
              </a:ext>
            </a:extLst>
          </p:cNvPr>
          <p:cNvSpPr>
            <a:spLocks noGrp="1"/>
          </p:cNvSpPr>
          <p:nvPr>
            <p:ph type="title"/>
          </p:nvPr>
        </p:nvSpPr>
        <p:spPr>
          <a:xfrm>
            <a:off x="723900" y="424749"/>
            <a:ext cx="10736263" cy="462406"/>
          </a:xfrm>
        </p:spPr>
        <p:txBody>
          <a:bodyPr>
            <a:noAutofit/>
          </a:bodyPr>
          <a:lstStyle/>
          <a:p>
            <a:pPr lvl="0" rtl="0">
              <a:lnSpc>
                <a:spcPct val="107000"/>
              </a:lnSpc>
              <a:spcAft>
                <a:spcPts val="800"/>
              </a:spcAft>
              <a:tabLst>
                <a:tab pos="457200" algn="l"/>
              </a:tabLst>
            </a:pPr>
            <a:r>
              <a:rPr lang="tr" sz="2000" b="1" i="0" u="none" strike="noStrike" dirty="0">
                <a:solidFill>
                  <a:srgbClr val="FFFFFF"/>
                </a:solidFill>
                <a:highlight>
                  <a:srgbClr val="000000">
                    <a:alpha val="0"/>
                  </a:srgbClr>
                </a:highlight>
                <a:latin typeface="Aleo"/>
                <a:ea typeface="Calibri"/>
                <a:cs typeface="Times New Roman"/>
              </a:rPr>
              <a:t>Sürdürülebilirlik ve çevresel referanslar nelerdir?</a:t>
            </a:r>
            <a:endParaRPr lang="en-GB" sz="2000" dirty="0">
              <a:solidFill>
                <a:schemeClr val="bg1"/>
              </a:solidFill>
              <a:effectLst/>
              <a:latin typeface="Aleo" panose="00000500000000000000" pitchFamily="2"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1D850A0-95C4-C0FB-2D20-D3974D534EC6}"/>
              </a:ext>
            </a:extLst>
          </p:cNvPr>
          <p:cNvSpPr>
            <a:spLocks noGrp="1"/>
          </p:cNvSpPr>
          <p:nvPr>
            <p:ph idx="1"/>
          </p:nvPr>
        </p:nvSpPr>
        <p:spPr>
          <a:xfrm>
            <a:off x="723900" y="901669"/>
            <a:ext cx="11181588" cy="2253673"/>
          </a:xfrm>
        </p:spPr>
        <p:txBody>
          <a:bodyPr>
            <a:noAutofit/>
          </a:bodyPr>
          <a:lstStyle/>
          <a:p>
            <a:pPr marL="6" indent="0" rtl="0">
              <a:lnSpc>
                <a:spcPct val="107000"/>
              </a:lnSpc>
              <a:spcAft>
                <a:spcPts val="800"/>
              </a:spcAft>
              <a:buNone/>
            </a:pPr>
            <a:r>
              <a:rPr lang="tr" sz="1800" b="0" i="0" u="none" strike="noStrike" dirty="0">
                <a:solidFill>
                  <a:srgbClr val="FFFFFF"/>
                </a:solidFill>
                <a:highlight>
                  <a:srgbClr val="000000">
                    <a:alpha val="0"/>
                  </a:srgbClr>
                </a:highlight>
                <a:latin typeface="Open Sans Light"/>
                <a:ea typeface="Calibri"/>
                <a:cs typeface="Times New Roman"/>
              </a:rPr>
              <a:t>Bir stant yüklenicisine karar verirken, yeniden kullanılabilir stant seçeneklerinden oluşan çok yönlü bir yelpaze sunabilecek bir yüklenici seçmelisiniz. Yeniden kullanılabilir stantlar, kendi atığınızın ve dolayısıyla çevresel etkinizin azaltılması açısından daha iyidir. Aynı zamanda sağlık ve güvenlik risklerini azaltırlar; daha düzgün, daha etkili inşaat ve sökme aşamalarına sahiplerdir; daha yüksek kalitede görünüm ve hissi desteklerler ve genellikle maliyetten tasarruf ederler.  Yeniden kullanılabilir bir stant aynı zamanda sürdürülebilirlik referansınızı vurgulayarak markanızı olumlu bir açıdan destekleyecektir. Informa, Daha İyi Stantlar kampanyasını başlatmıştır ve yüklenicinin bu kampanyaya aşina olması daha sürdürülebilir bir çözümün elde edilmesini sağlayacaktır.  </a:t>
            </a:r>
          </a:p>
        </p:txBody>
      </p:sp>
      <p:sp>
        <p:nvSpPr>
          <p:cNvPr id="5" name="Slide Number Placeholder 4">
            <a:extLst>
              <a:ext uri="{FF2B5EF4-FFF2-40B4-BE49-F238E27FC236}">
                <a16:creationId xmlns:a16="http://schemas.microsoft.com/office/drawing/2014/main" id="{CF3C1C97-B01F-A823-FA8F-A7E4CE3FDC76}"/>
              </a:ext>
            </a:extLst>
          </p:cNvPr>
          <p:cNvSpPr>
            <a:spLocks noGrp="1"/>
          </p:cNvSpPr>
          <p:nvPr>
            <p:ph type="sldNum" sz="quarter" idx="12"/>
          </p:nvPr>
        </p:nvSpPr>
        <p:spPr/>
        <p:txBody>
          <a:bodyPr>
            <a:noAutofit/>
          </a:bodyPr>
          <a:lstStyle/>
          <a:p>
            <a:pPr rtl="0"/>
            <a:r>
              <a:rPr lang="tr" sz="1100" b="0" i="0" u="none" strike="noStrike">
                <a:highlight>
                  <a:srgbClr val="000000">
                    <a:alpha val="0"/>
                  </a:srgbClr>
                </a:highlight>
                <a:latin typeface="Open Sans Light"/>
              </a:rPr>
              <a:t>9</a:t>
            </a:r>
            <a:endParaRPr lang="en-GB"/>
          </a:p>
        </p:txBody>
      </p:sp>
      <p:sp>
        <p:nvSpPr>
          <p:cNvPr id="4" name="Content Placeholder 2">
            <a:extLst>
              <a:ext uri="{FF2B5EF4-FFF2-40B4-BE49-F238E27FC236}">
                <a16:creationId xmlns:a16="http://schemas.microsoft.com/office/drawing/2014/main" id="{99DA11BE-5FEE-6FDF-0B8E-9783B5DE37CD}"/>
              </a:ext>
            </a:extLst>
          </p:cNvPr>
          <p:cNvSpPr txBox="1"/>
          <p:nvPr/>
        </p:nvSpPr>
        <p:spPr>
          <a:xfrm>
            <a:off x="723900" y="3906117"/>
            <a:ext cx="10983840" cy="2253673"/>
          </a:xfrm>
          <a:prstGeom prst="rect">
            <a:avLst/>
          </a:prstGeom>
        </p:spPr>
        <p:txBody>
          <a:bodyPr vert="horz" lIns="0" tIns="0" rIns="0" bIns="0" rtlCol="0">
            <a:noAutofit/>
          </a:bodyPr>
          <a:lstStyle>
            <a:lvl1pPr marL="228594" indent="-228594"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1pPr>
            <a:lvl2pPr marL="538149" indent="-271456"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2pPr>
            <a:lvl3pPr marL="804843" indent="-266693"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3pPr>
            <a:lvl4pPr marL="1076298" indent="-271456"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4pPr>
            <a:lvl5pPr marL="1342992" indent="-266693" algn="l" defTabSz="914377" rtl="0" eaLnBrk="1" latinLnBrk="0" hangingPunct="1">
              <a:lnSpc>
                <a:spcPts val="3500"/>
              </a:lnSpc>
              <a:spcBef>
                <a:spcPct val="0"/>
              </a:spcBef>
              <a:buClr>
                <a:schemeClr val="accent2"/>
              </a:buClr>
              <a:buFont typeface="Arial" panose="020B0604020202020204" pitchFamily="34" charset="0"/>
              <a:buChar char="•"/>
              <a:defRPr sz="2500" kern="1200">
                <a:solidFill>
                  <a:schemeClr val="accent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 indent="0" rtl="0">
              <a:lnSpc>
                <a:spcPct val="107000"/>
              </a:lnSpc>
              <a:spcAft>
                <a:spcPts val="800"/>
              </a:spcAft>
              <a:buNone/>
            </a:pPr>
            <a:r>
              <a:rPr lang="tr" sz="1700" b="0" i="0" u="none" strike="noStrike" dirty="0">
                <a:solidFill>
                  <a:srgbClr val="FFFFFF"/>
                </a:solidFill>
                <a:highlight>
                  <a:srgbClr val="000000">
                    <a:alpha val="0"/>
                  </a:srgbClr>
                </a:highlight>
                <a:latin typeface="Open Sans Light"/>
                <a:ea typeface="Calibri"/>
                <a:cs typeface="Times New Roman"/>
              </a:rPr>
              <a:t>Yatırım, planlama ve bütçelendirmeden azami getirinin elde edilmesi şarttır. Aksi halde, araştırma ve hazırlığın önemi konusunda hızla masraflı bir derse dönüşebilir.  Aşağıdaki etkenler dikkatli bir şekilde değerlendirilmelidir: </a:t>
            </a:r>
          </a:p>
          <a:p>
            <a:pPr marL="342900" lvl="0" indent="-342900" rtl="0">
              <a:lnSpc>
                <a:spcPct val="107000"/>
              </a:lnSpc>
              <a:buFont typeface="+mj-lt"/>
              <a:buAutoNum type="arabicPeriod"/>
            </a:pPr>
            <a:r>
              <a:rPr lang="tr" sz="1700" b="0" i="0" u="none" strike="noStrike" dirty="0">
                <a:solidFill>
                  <a:srgbClr val="FFFFFF"/>
                </a:solidFill>
                <a:highlight>
                  <a:srgbClr val="000000">
                    <a:alpha val="0"/>
                  </a:srgbClr>
                </a:highlight>
                <a:latin typeface="Open Sans Light"/>
                <a:ea typeface="Calibri"/>
                <a:cs typeface="Times New Roman"/>
              </a:rPr>
              <a:t>Bütçenizi sabitleyin ve bunu dürüstçe yüklenicinize iletin</a:t>
            </a:r>
          </a:p>
          <a:p>
            <a:pPr marL="342900" lvl="0" indent="-342900" rtl="0">
              <a:lnSpc>
                <a:spcPct val="107000"/>
              </a:lnSpc>
              <a:buFont typeface="+mj-lt"/>
              <a:buAutoNum type="arabicPeriod"/>
            </a:pPr>
            <a:r>
              <a:rPr lang="tr" sz="1700" b="0" i="0" u="none" strike="noStrike" dirty="0">
                <a:solidFill>
                  <a:srgbClr val="FFFFFF"/>
                </a:solidFill>
                <a:highlight>
                  <a:srgbClr val="000000">
                    <a:alpha val="0"/>
                  </a:srgbClr>
                </a:highlight>
                <a:latin typeface="Open Sans Light"/>
                <a:ea typeface="Calibri"/>
                <a:cs typeface="Times New Roman"/>
              </a:rPr>
              <a:t>Teklif edilen tasarımın yanında, maliyet dökümünün eksiksiz listelenmiş halini içeren ayrıntılı bir fiyat teklifi isteyin </a:t>
            </a:r>
          </a:p>
          <a:p>
            <a:pPr marL="342900" lvl="0" indent="-342900" rtl="0">
              <a:lnSpc>
                <a:spcPct val="107000"/>
              </a:lnSpc>
              <a:buFont typeface="+mj-lt"/>
              <a:buAutoNum type="arabicPeriod"/>
            </a:pPr>
            <a:r>
              <a:rPr lang="tr" sz="1700" b="0" i="0" u="none" strike="noStrike" dirty="0">
                <a:solidFill>
                  <a:srgbClr val="FFFFFF"/>
                </a:solidFill>
                <a:highlight>
                  <a:srgbClr val="000000">
                    <a:alpha val="0"/>
                  </a:srgbClr>
                </a:highlight>
                <a:latin typeface="Open Sans Light"/>
                <a:ea typeface="Calibri"/>
                <a:cs typeface="Times New Roman"/>
              </a:rPr>
              <a:t>Listelenen kalemler arasında (ilgili olması durumunda) tasarım, yapım, görsel işitsel, elektrik, zemin döşemesi, mobilya, grafikler, internet, iş gücü, aydınlatma, izinler, teçhizat, ulaşım, su ve atık ve talep edilen herhangi bir başka özel özellik yer almalıdır</a:t>
            </a:r>
          </a:p>
          <a:p>
            <a:pPr marL="342900" lvl="0" indent="-342900" rtl="0">
              <a:lnSpc>
                <a:spcPct val="107000"/>
              </a:lnSpc>
              <a:spcAft>
                <a:spcPts val="800"/>
              </a:spcAft>
              <a:buFont typeface="+mj-lt"/>
              <a:buAutoNum type="arabicPeriod"/>
            </a:pPr>
            <a:r>
              <a:rPr lang="tr" sz="1700" b="0" i="0" u="none" strike="noStrike" dirty="0">
                <a:solidFill>
                  <a:srgbClr val="FFFFFF"/>
                </a:solidFill>
                <a:highlight>
                  <a:srgbClr val="000000">
                    <a:alpha val="0"/>
                  </a:srgbClr>
                </a:highlight>
                <a:latin typeface="Open Sans Light"/>
                <a:ea typeface="Calibri"/>
                <a:cs typeface="Times New Roman"/>
              </a:rPr>
              <a:t>Hangi kalemlerin satın alındığı ve hangilerinin kiralandığı konusunda net olun </a:t>
            </a:r>
          </a:p>
        </p:txBody>
      </p:sp>
      <p:sp>
        <p:nvSpPr>
          <p:cNvPr id="6" name="Title 1">
            <a:extLst>
              <a:ext uri="{FF2B5EF4-FFF2-40B4-BE49-F238E27FC236}">
                <a16:creationId xmlns:a16="http://schemas.microsoft.com/office/drawing/2014/main" id="{FF73DCDC-5429-BC1A-0C6B-EA382FF9E0D0}"/>
              </a:ext>
            </a:extLst>
          </p:cNvPr>
          <p:cNvSpPr txBox="1"/>
          <p:nvPr/>
        </p:nvSpPr>
        <p:spPr>
          <a:xfrm>
            <a:off x="723900" y="3434882"/>
            <a:ext cx="10736263" cy="462406"/>
          </a:xfrm>
          <a:prstGeom prst="rect">
            <a:avLst/>
          </a:prstGeom>
        </p:spPr>
        <p:txBody>
          <a:bodyPr vert="horz" lIns="0" tIns="0" rIns="0" bIns="0" rtlCol="0" anchor="t" anchorCtr="0">
            <a:noAutofit/>
          </a:bodyPr>
          <a:lstStyle>
            <a:lvl1pPr algn="l" defTabSz="914377" rtl="0" eaLnBrk="1" latinLnBrk="0" hangingPunct="1">
              <a:lnSpc>
                <a:spcPct val="100000"/>
              </a:lnSpc>
              <a:spcBef>
                <a:spcPct val="0"/>
              </a:spcBef>
              <a:buNone/>
              <a:defRPr sz="3000" kern="1200">
                <a:solidFill>
                  <a:schemeClr val="accent1"/>
                </a:solidFill>
                <a:latin typeface="+mj-lt"/>
                <a:ea typeface="+mj-ea"/>
                <a:cs typeface="+mj-cs"/>
              </a:defRPr>
            </a:lvl1pPr>
          </a:lstStyle>
          <a:p>
            <a:pPr rtl="0">
              <a:lnSpc>
                <a:spcPct val="107000"/>
              </a:lnSpc>
              <a:spcAft>
                <a:spcPts val="800"/>
              </a:spcAft>
            </a:pPr>
            <a:r>
              <a:rPr lang="tr" sz="2000" b="1" i="0" u="none" strike="noStrike" dirty="0">
                <a:solidFill>
                  <a:srgbClr val="FFFFFF"/>
                </a:solidFill>
                <a:highlight>
                  <a:srgbClr val="000000">
                    <a:alpha val="0"/>
                  </a:srgbClr>
                </a:highlight>
                <a:latin typeface="Aleo-Regular"/>
              </a:rPr>
              <a:t>Maliyetler nasıl yönetilir?</a:t>
            </a:r>
            <a:endParaRPr lang="en-GB" sz="4000" dirty="0">
              <a:solidFill>
                <a:schemeClr val="bg1"/>
              </a:solidFill>
            </a:endParaRPr>
          </a:p>
        </p:txBody>
      </p:sp>
      <p:sp>
        <p:nvSpPr>
          <p:cNvPr id="7" name="TextBox 6">
            <a:extLst>
              <a:ext uri="{FF2B5EF4-FFF2-40B4-BE49-F238E27FC236}">
                <a16:creationId xmlns:a16="http://schemas.microsoft.com/office/drawing/2014/main" id="{2C2D27C8-2C7D-43FA-B409-362C9EFF90B6}"/>
              </a:ext>
            </a:extLst>
          </p:cNvPr>
          <p:cNvSpPr txBox="1"/>
          <p:nvPr/>
        </p:nvSpPr>
        <p:spPr>
          <a:xfrm>
            <a:off x="64008" y="6619772"/>
            <a:ext cx="2075688" cy="230832"/>
          </a:xfrm>
          <a:prstGeom prst="rect">
            <a:avLst/>
          </a:prstGeom>
          <a:solidFill>
            <a:schemeClr val="accent1"/>
          </a:solidFill>
        </p:spPr>
        <p:txBody>
          <a:bodyPr wrap="square" rtlCol="0">
            <a:spAutoFit/>
          </a:bodyPr>
          <a:lstStyle/>
          <a:p>
            <a:r>
              <a:rPr lang="tr-TR" sz="900" dirty="0">
                <a:solidFill>
                  <a:srgbClr val="0070C0"/>
                </a:solidFill>
                <a:latin typeface="Times New Roman" panose="02020603050405020304" pitchFamily="18" charset="0"/>
                <a:cs typeface="Times New Roman" panose="02020603050405020304" pitchFamily="18" charset="0"/>
              </a:rPr>
              <a:t>Bilgi Sınıfı: Genel</a:t>
            </a:r>
          </a:p>
        </p:txBody>
      </p:sp>
    </p:spTree>
    <p:extLst>
      <p:ext uri="{BB962C8B-B14F-4D97-AF65-F5344CB8AC3E}">
        <p14:creationId xmlns:p14="http://schemas.microsoft.com/office/powerpoint/2010/main" val="242026696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EFD8E-231A-C279-3F26-A8E33FEDAA17}"/>
              </a:ext>
            </a:extLst>
          </p:cNvPr>
          <p:cNvSpPr>
            <a:spLocks noGrp="1"/>
          </p:cNvSpPr>
          <p:nvPr>
            <p:ph type="title"/>
          </p:nvPr>
        </p:nvSpPr>
        <p:spPr>
          <a:xfrm>
            <a:off x="723900" y="1059417"/>
            <a:ext cx="10736263" cy="462406"/>
          </a:xfrm>
        </p:spPr>
        <p:txBody>
          <a:bodyPr>
            <a:noAutofit/>
          </a:bodyPr>
          <a:lstStyle/>
          <a:p>
            <a:pPr lvl="0" rtl="0">
              <a:lnSpc>
                <a:spcPct val="107000"/>
              </a:lnSpc>
              <a:spcAft>
                <a:spcPts val="800"/>
              </a:spcAft>
            </a:pPr>
            <a:r>
              <a:rPr lang="tr" sz="2000" b="1" i="0" u="none" strike="noStrike">
                <a:solidFill>
                  <a:srgbClr val="FFFFFF"/>
                </a:solidFill>
                <a:highlight>
                  <a:srgbClr val="000000">
                    <a:alpha val="0"/>
                  </a:srgbClr>
                </a:highlight>
                <a:latin typeface="Aleo-Regular"/>
                <a:ea typeface="Calibri"/>
                <a:cs typeface="Times New Roman"/>
              </a:rPr>
              <a:t>Konumları</a:t>
            </a:r>
            <a:r>
              <a:rPr lang="tr" sz="1800" b="1" i="0" u="none" strike="noStrike">
                <a:solidFill>
                  <a:srgbClr val="FFFFFF"/>
                </a:solidFill>
                <a:highlight>
                  <a:srgbClr val="000000">
                    <a:alpha val="0"/>
                  </a:srgbClr>
                </a:highlight>
                <a:latin typeface="Aleo-Regular"/>
                <a:ea typeface="Calibri"/>
                <a:cs typeface="Times New Roman"/>
              </a:rPr>
              <a:t> nerede? </a:t>
            </a:r>
            <a:endParaRPr lang="en-GB" sz="1800">
              <a:solidFill>
                <a:schemeClr val="bg1"/>
              </a:solidFill>
              <a:effectLs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1D850A0-95C4-C0FB-2D20-D3974D534EC6}"/>
              </a:ext>
            </a:extLst>
          </p:cNvPr>
          <p:cNvSpPr>
            <a:spLocks noGrp="1"/>
          </p:cNvSpPr>
          <p:nvPr>
            <p:ph idx="1"/>
          </p:nvPr>
        </p:nvSpPr>
        <p:spPr>
          <a:xfrm>
            <a:off x="723900" y="1669604"/>
            <a:ext cx="10736263" cy="2253673"/>
          </a:xfrm>
        </p:spPr>
        <p:txBody>
          <a:bodyPr>
            <a:noAutofit/>
          </a:bodyPr>
          <a:lstStyle/>
          <a:p>
            <a:pPr marL="6" indent="0" rtl="0">
              <a:lnSpc>
                <a:spcPct val="107000"/>
              </a:lnSpc>
              <a:spcAft>
                <a:spcPts val="800"/>
              </a:spcAft>
              <a:buNone/>
            </a:pPr>
            <a:r>
              <a:rPr lang="tr" sz="1800" b="0" i="0" u="none" strike="noStrike" dirty="0">
                <a:solidFill>
                  <a:srgbClr val="FFFFFF"/>
                </a:solidFill>
                <a:highlight>
                  <a:srgbClr val="000000">
                    <a:alpha val="0"/>
                  </a:srgbClr>
                </a:highlight>
                <a:latin typeface="Open Sans Light"/>
                <a:ea typeface="Calibri"/>
                <a:cs typeface="Times New Roman"/>
              </a:rPr>
              <a:t>Fuarın nerede gerçekleştiğine bakılmaksızın, mekana yerel bir yüklenicinin alınması daima en iyi seçenektir. Lojistik maliyetli olabileceği için, bunun genel harcamanız üzerinde büyük bir etkisi olacaktır. Standınızın taşınması gereken mesafe ne kadar fazla olursa, yol koşullarından dolayı gecikmiş teslimatlar, daha yüksek karbon ayak izi ve benzerleri gibi uğraşmanızı gerektirebilecek diğer etkenlerin yanı sıra masraflarınız o kadar yüksek olacaktır. </a:t>
            </a:r>
          </a:p>
        </p:txBody>
      </p:sp>
      <p:sp>
        <p:nvSpPr>
          <p:cNvPr id="5" name="Slide Number Placeholder 4">
            <a:extLst>
              <a:ext uri="{FF2B5EF4-FFF2-40B4-BE49-F238E27FC236}">
                <a16:creationId xmlns:a16="http://schemas.microsoft.com/office/drawing/2014/main" id="{CF3C1C97-B01F-A823-FA8F-A7E4CE3FDC76}"/>
              </a:ext>
            </a:extLst>
          </p:cNvPr>
          <p:cNvSpPr>
            <a:spLocks noGrp="1"/>
          </p:cNvSpPr>
          <p:nvPr>
            <p:ph type="sldNum" sz="quarter" idx="12"/>
          </p:nvPr>
        </p:nvSpPr>
        <p:spPr/>
        <p:txBody>
          <a:bodyPr>
            <a:noAutofit/>
          </a:bodyPr>
          <a:lstStyle/>
          <a:p>
            <a:pPr rtl="0"/>
            <a:r>
              <a:rPr lang="tr" sz="1100" b="0" i="0" u="none" strike="noStrike">
                <a:highlight>
                  <a:srgbClr val="000000">
                    <a:alpha val="0"/>
                  </a:srgbClr>
                </a:highlight>
                <a:latin typeface="Open Sans Light"/>
              </a:rPr>
              <a:t>10</a:t>
            </a:r>
            <a:endParaRPr lang="en-GB"/>
          </a:p>
        </p:txBody>
      </p:sp>
      <p:sp>
        <p:nvSpPr>
          <p:cNvPr id="6" name="TextBox 5">
            <a:extLst>
              <a:ext uri="{FF2B5EF4-FFF2-40B4-BE49-F238E27FC236}">
                <a16:creationId xmlns:a16="http://schemas.microsoft.com/office/drawing/2014/main" id="{E58D59E4-7B0E-41D5-92F9-455D93626F05}"/>
              </a:ext>
            </a:extLst>
          </p:cNvPr>
          <p:cNvSpPr txBox="1"/>
          <p:nvPr/>
        </p:nvSpPr>
        <p:spPr>
          <a:xfrm>
            <a:off x="64008" y="6576230"/>
            <a:ext cx="2075688" cy="230832"/>
          </a:xfrm>
          <a:prstGeom prst="rect">
            <a:avLst/>
          </a:prstGeom>
          <a:solidFill>
            <a:schemeClr val="accent1"/>
          </a:solidFill>
        </p:spPr>
        <p:txBody>
          <a:bodyPr wrap="square" rtlCol="0">
            <a:spAutoFit/>
          </a:bodyPr>
          <a:lstStyle/>
          <a:p>
            <a:r>
              <a:rPr lang="tr-TR" sz="900" dirty="0">
                <a:solidFill>
                  <a:srgbClr val="0070C0"/>
                </a:solidFill>
                <a:latin typeface="Times New Roman" panose="02020603050405020304" pitchFamily="18" charset="0"/>
                <a:cs typeface="Times New Roman" panose="02020603050405020304" pitchFamily="18" charset="0"/>
              </a:rPr>
              <a:t>Bilgi Sınıfı: Genel</a:t>
            </a:r>
          </a:p>
        </p:txBody>
      </p:sp>
    </p:spTree>
    <p:extLst>
      <p:ext uri="{BB962C8B-B14F-4D97-AF65-F5344CB8AC3E}">
        <p14:creationId xmlns:p14="http://schemas.microsoft.com/office/powerpoint/2010/main" val="3068325831"/>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3.1.12"/>
  <p:tag name="AS_OS" val="Unix 5.4.209.116"/>
  <p:tag name="AS_RELEASE_DATE" val="2020.03.14"/>
  <p:tag name="AS_TITLE" val="Aspose.Slides for .NET Standard 2.0"/>
  <p:tag name="AS_VERSION" val="20.3"/>
</p:tagLst>
</file>

<file path=ppt/theme/theme1.xml><?xml version="1.0" encoding="utf-8"?>
<a:theme xmlns:a="http://schemas.openxmlformats.org/drawingml/2006/main" name="2_InformaTech">
  <a:themeElements>
    <a:clrScheme name="Custom 9">
      <a:dk1>
        <a:sysClr val="windowText" lastClr="000000"/>
      </a:dk1>
      <a:lt1>
        <a:sysClr val="window" lastClr="FFFFFF"/>
      </a:lt1>
      <a:dk2>
        <a:srgbClr val="44546A"/>
      </a:dk2>
      <a:lt2>
        <a:srgbClr val="E7E6E6"/>
      </a:lt2>
      <a:accent1>
        <a:srgbClr val="002244"/>
      </a:accent1>
      <a:accent2>
        <a:srgbClr val="11A7D9"/>
      </a:accent2>
      <a:accent3>
        <a:srgbClr val="B01AA4"/>
      </a:accent3>
      <a:accent4>
        <a:srgbClr val="4735CD"/>
      </a:accent4>
      <a:accent5>
        <a:srgbClr val="DF5A82"/>
      </a:accent5>
      <a:accent6>
        <a:srgbClr val="B795FF"/>
      </a:accent6>
      <a:hlink>
        <a:srgbClr val="000000"/>
      </a:hlink>
      <a:folHlink>
        <a:srgbClr val="000000"/>
      </a:folHlink>
    </a:clrScheme>
    <a:fontScheme name="InformaTech">
      <a:majorFont>
        <a:latin typeface="Aleo-Regular"/>
        <a:ea typeface="Arial"/>
        <a:cs typeface="Arial"/>
      </a:majorFont>
      <a:minorFont>
        <a:latin typeface="Open Sans Light"/>
        <a:ea typeface="Arial"/>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nforma Group Template" id="{36053FD7-ED36-440F-8953-620ED2DC54B0}" vid="{6DB44945-67A2-4AF4-B4CD-795A50D6293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11fc37a-30f2-41b3-a078-6d85d006e069">
      <Terms xmlns="http://schemas.microsoft.com/office/infopath/2007/PartnerControls"/>
    </lcf76f155ced4ddcb4097134ff3c332f>
    <TaxCatchAll xmlns="878f50be-1c7c-423d-a009-4b1aedf0edfe" xsi:nil="true"/>
    <SharedWithUsers xmlns="878f50be-1c7c-423d-a009-4b1aedf0edfe">
      <UserInfo>
        <DisplayName>Ryall, Michael</DisplayName>
        <AccountId>1104</AccountId>
        <AccountType/>
      </UserInfo>
      <UserInfo>
        <DisplayName>Sutton, Jamie</DisplayName>
        <AccountId>1267</AccountId>
        <AccountType/>
      </UserInfo>
      <UserInfo>
        <DisplayName>So, Amy</DisplayName>
        <AccountId>1243</AccountId>
        <AccountType/>
      </UserInfo>
      <UserInfo>
        <DisplayName>Young, Amy</DisplayName>
        <AccountId>1272</AccountId>
        <AccountType/>
      </UserInfo>
      <UserInfo>
        <DisplayName>Huang, Betty</DisplayName>
        <AccountId>389</AccountId>
        <AccountType/>
      </UserInfo>
      <UserInfo>
        <DisplayName>Hopkinson, Isabelle</DisplayName>
        <AccountId>491</AccountId>
        <AccountType/>
      </UserInfo>
      <UserInfo>
        <DisplayName>Kemp, Kerrie</DisplayName>
        <AccountId>864</AccountId>
        <AccountType/>
      </UserInfo>
      <UserInfo>
        <DisplayName>Wielgus, Ben</DisplayName>
        <AccountId>32</AccountId>
        <AccountType/>
      </UserInfo>
      <UserInfo>
        <DisplayName>Ryan, Lucille</DisplayName>
        <AccountId>416</AccountId>
        <AccountType/>
      </UserInfo>
    </SharedWithUsers>
    <Completed_x003f_ xmlns="b11fc37a-30f2-41b3-a078-6d85d006e069">false</Completed_x003f_>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1F0D91A3F50684094A14D0F933B3E4D" ma:contentTypeVersion="21" ma:contentTypeDescription="Create a new document." ma:contentTypeScope="" ma:versionID="c46da62b01851f2b65c98b5e1ad44265">
  <xsd:schema xmlns:xsd="http://www.w3.org/2001/XMLSchema" xmlns:xs="http://www.w3.org/2001/XMLSchema" xmlns:p="http://schemas.microsoft.com/office/2006/metadata/properties" xmlns:ns2="878f50be-1c7c-423d-a009-4b1aedf0edfe" xmlns:ns3="b11fc37a-30f2-41b3-a078-6d85d006e069" targetNamespace="http://schemas.microsoft.com/office/2006/metadata/properties" ma:root="true" ma:fieldsID="5fc800facb5c17da5e878fe359865fa5" ns2:_="" ns3:_="">
    <xsd:import namespace="878f50be-1c7c-423d-a009-4b1aedf0edfe"/>
    <xsd:import namespace="b11fc37a-30f2-41b3-a078-6d85d006e069"/>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Completed_x003f_"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8f50be-1c7c-423d-a009-4b1aedf0edfe"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element name="TaxCatchAll" ma:index="26" nillable="true" ma:displayName="Taxonomy Catch All Column" ma:hidden="true" ma:list="{5ef969df-f2f1-4ac1-875d-476a74d8137c}" ma:internalName="TaxCatchAll" ma:showField="CatchAllData" ma:web="878f50be-1c7c-423d-a009-4b1aedf0edf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11fc37a-30f2-41b3-a078-6d85d006e069" elementFormDefault="qualified">
    <xsd:import namespace="http://schemas.microsoft.com/office/2006/documentManagement/types"/>
    <xsd:import namespace="http://schemas.microsoft.com/office/infopath/2007/PartnerControls"/>
    <xsd:element name="Completed_x003f_" ma:index="12" nillable="true" ma:displayName="Completed?" ma:default="0" ma:internalName="Completed_x003f_">
      <xsd:simpleType>
        <xsd:restriction base="dms:Boolean"/>
      </xsd:simpleType>
    </xsd:element>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Location" ma:index="17" nillable="true" ma:displayName="MediaServiceLocation" ma:description="" ma:internalName="MediaServiceLocation" ma:readOnly="true">
      <xsd:simpleType>
        <xsd:restriction base="dms:Text"/>
      </xsd:simpleType>
    </xsd:element>
    <xsd:element name="MediaServiceOCR" ma:index="18" nillable="true" ma:displayName="MediaServiceOCR" ma:internalName="MediaServiceOCR" ma:readOnly="true">
      <xsd:simpleType>
        <xsd:restriction base="dms:Note">
          <xsd:maxLength value="255"/>
        </xsd:restriction>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LengthInSeconds" ma:index="23" nillable="true" ma:displayName="Length (seconds)"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bdc0606b-8e5a-4aee-a68c-f4efcab0e830" ma:termSetId="09814cd3-568e-fe90-9814-8d621ff8fb84" ma:anchorId="fba54fb3-c3e1-fe81-a776-ca4b69148c4d" ma:open="true" ma:isKeyword="false">
      <xsd:complexType>
        <xsd:sequence>
          <xsd:element ref="pc:Terms" minOccurs="0" maxOccurs="1"/>
        </xsd:sequence>
      </xsd:complexType>
    </xsd:element>
    <xsd:element name="MediaServiceSearchProperties" ma:index="27" nillable="true" ma:displayName="MediaServiceSearchProperties" ma:hidden="true" ma:internalName="MediaServiceSearchProperties" ma:readOnly="true">
      <xsd:simpleType>
        <xsd:restriction base="dms:Note"/>
      </xsd:simple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8D5674A-7FDF-4C4A-A4FC-0DEA30F92306}">
  <ds:schemaRefs>
    <ds:schemaRef ds:uri="http://schemas.microsoft.com/sharepoint/v3/contenttype/forms"/>
  </ds:schemaRefs>
</ds:datastoreItem>
</file>

<file path=customXml/itemProps2.xml><?xml version="1.0" encoding="utf-8"?>
<ds:datastoreItem xmlns:ds="http://schemas.openxmlformats.org/officeDocument/2006/customXml" ds:itemID="{23C19DC0-0996-4317-B7C4-E252EF81C004}">
  <ds:schemaRefs>
    <ds:schemaRef ds:uri="http://purl.org/dc/dcmitype/"/>
    <ds:schemaRef ds:uri="http://schemas.microsoft.com/office/2006/documentManagement/types"/>
    <ds:schemaRef ds:uri="http://purl.org/dc/terms/"/>
    <ds:schemaRef ds:uri="http://purl.org/dc/elements/1.1/"/>
    <ds:schemaRef ds:uri="http://schemas.microsoft.com/office/infopath/2007/PartnerControls"/>
    <ds:schemaRef ds:uri="http://schemas.openxmlformats.org/package/2006/metadata/core-properties"/>
    <ds:schemaRef ds:uri="b11fc37a-30f2-41b3-a078-6d85d006e069"/>
    <ds:schemaRef ds:uri="878f50be-1c7c-423d-a009-4b1aedf0edfe"/>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9213A223-04F1-4DFB-B46C-46E3F15BF3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78f50be-1c7c-423d-a009-4b1aedf0edfe"/>
    <ds:schemaRef ds:uri="b11fc37a-30f2-41b3-a078-6d85d006e0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3589</TotalTime>
  <Words>1412</Words>
  <Application>Microsoft Office PowerPoint</Application>
  <PresentationFormat>Widescreen</PresentationFormat>
  <Paragraphs>178</Paragraphs>
  <Slides>13</Slides>
  <Notes>5</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13</vt:i4>
      </vt:variant>
    </vt:vector>
  </HeadingPairs>
  <TitlesOfParts>
    <vt:vector size="24" baseType="lpstr">
      <vt:lpstr>Aleo</vt:lpstr>
      <vt:lpstr>Aleo-Regular</vt:lpstr>
      <vt:lpstr>Arial</vt:lpstr>
      <vt:lpstr>Calibri</vt:lpstr>
      <vt:lpstr>Open Sans</vt:lpstr>
      <vt:lpstr>Open Sans Light</vt:lpstr>
      <vt:lpstr>Rockwell</vt:lpstr>
      <vt:lpstr>Symbol</vt:lpstr>
      <vt:lpstr>Times New Roman</vt:lpstr>
      <vt:lpstr>Webdings</vt:lpstr>
      <vt:lpstr>2_InformaTech</vt:lpstr>
      <vt:lpstr>Çevre Dostu Stantlar (Better Stands)</vt:lpstr>
      <vt:lpstr>Bu hızlı kılavuz neleri kapsıyor?</vt:lpstr>
      <vt:lpstr>Kılavuza giriş</vt:lpstr>
      <vt:lpstr>Başlarken ne yapılmalı?</vt:lpstr>
      <vt:lpstr>Standınızı kiralamak mı ? satın almak mı ? istediğinizi belirleyin</vt:lpstr>
      <vt:lpstr>PowerPoint Presentation</vt:lpstr>
      <vt:lpstr>Süreç kapsamındaki her aşama ve hizmet kurum içinde mi yürütülür? </vt:lpstr>
      <vt:lpstr>Sürdürülebilirlik ve çevresel referanslar nelerdir?</vt:lpstr>
      <vt:lpstr>Konumları nerede? </vt:lpstr>
      <vt:lpstr>PowerPoint Presentation</vt:lpstr>
      <vt:lpstr>Çevre Dostu Stantlar nedir?</vt:lpstr>
      <vt:lpstr>Ne yapmam gerekiyor?</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Informa’s  Sustainable Events Management System</dc:title>
  <dc:creator>Ryan, Lucille</dc:creator>
  <cp:lastModifiedBy>Tufan, Secil</cp:lastModifiedBy>
  <cp:revision>52</cp:revision>
  <dcterms:created xsi:type="dcterms:W3CDTF">2020-05-19T16:19:23Z</dcterms:created>
  <dcterms:modified xsi:type="dcterms:W3CDTF">2023-11-09T11:43:55Z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0x01010041F0D91A3F50684094A14D0F933B3E4D</vt:lpwstr>
  </property>
  <property fmtid="{D5CDD505-2E9C-101B-9397-08002B2CF9AE}" pid="3" name="MediaServiceImageTags">
    <vt:lpwstr/>
  </property>
  <property fmtid="{D5CDD505-2E9C-101B-9397-08002B2CF9AE}" pid="4" name="MSIP_Label_2bbab825-a111-45e4-86a1-18cee0005896_ActionId">
    <vt:lpwstr>07d635bc-e055-41d4-9a62-72c0ea4907d7</vt:lpwstr>
  </property>
  <property fmtid="{D5CDD505-2E9C-101B-9397-08002B2CF9AE}" pid="5" name="MSIP_Label_2bbab825-a111-45e4-86a1-18cee0005896_ContentBits">
    <vt:lpwstr>2</vt:lpwstr>
  </property>
  <property fmtid="{D5CDD505-2E9C-101B-9397-08002B2CF9AE}" pid="6" name="MSIP_Label_2bbab825-a111-45e4-86a1-18cee0005896_Enabled">
    <vt:lpwstr>true</vt:lpwstr>
  </property>
  <property fmtid="{D5CDD505-2E9C-101B-9397-08002B2CF9AE}" pid="7" name="MSIP_Label_2bbab825-a111-45e4-86a1-18cee0005896_Method">
    <vt:lpwstr>Standard</vt:lpwstr>
  </property>
  <property fmtid="{D5CDD505-2E9C-101B-9397-08002B2CF9AE}" pid="8" name="MSIP_Label_2bbab825-a111-45e4-86a1-18cee0005896_Name">
    <vt:lpwstr>2bbab825-a111-45e4-86a1-18cee0005896</vt:lpwstr>
  </property>
  <property fmtid="{D5CDD505-2E9C-101B-9397-08002B2CF9AE}" pid="9" name="MSIP_Label_2bbab825-a111-45e4-86a1-18cee0005896_SetDate">
    <vt:lpwstr>2022-04-06T09:54:43Z</vt:lpwstr>
  </property>
  <property fmtid="{D5CDD505-2E9C-101B-9397-08002B2CF9AE}" pid="10" name="MSIP_Label_2bbab825-a111-45e4-86a1-18cee0005896_SiteId">
    <vt:lpwstr>2567d566-604c-408a-8a60-55d0dc9d9d6b</vt:lpwstr>
  </property>
</Properties>
</file>